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</p:sldIdLst>
  <p:sldSz cx="9144000" cy="6858000" type="screen4x3"/>
  <p:notesSz cx="6858000" cy="9144000"/>
  <p:embeddedFontLst>
    <p:embeddedFont>
      <p:font typeface="Aharoni" panose="02010803020104030203" pitchFamily="2" charset="-79"/>
      <p:bold r:id="rId111"/>
    </p:embeddedFont>
    <p:embeddedFont>
      <p:font typeface="Book Antiqua" panose="02040602050305030304" pitchFamily="18" charset="0"/>
      <p:regular r:id="rId112"/>
      <p:bold r:id="rId113"/>
      <p:italic r:id="rId114"/>
      <p:boldItalic r:id="rId115"/>
    </p:embeddedFont>
    <p:embeddedFont>
      <p:font typeface="Cambria" panose="02040503050406030204" pitchFamily="18" charset="0"/>
      <p:regular r:id="rId116"/>
      <p:bold r:id="rId117"/>
      <p:italic r:id="rId118"/>
      <p:boldItalic r:id="rId119"/>
    </p:embeddedFont>
    <p:embeddedFont>
      <p:font typeface="Merriweather Sans" pitchFamily="2" charset="0"/>
      <p:regular r:id="rId120"/>
      <p:bold r:id="rId121"/>
      <p:italic r:id="rId122"/>
      <p:boldItalic r:id="rId123"/>
    </p:embeddedFont>
    <p:embeddedFont>
      <p:font typeface="Verdana" panose="020B0604030504040204" pitchFamily="34" charset="0"/>
      <p:regular r:id="rId124"/>
      <p:bold r:id="rId125"/>
      <p:italic r:id="rId126"/>
      <p:boldItalic r:id="rId1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4320">
          <p15:clr>
            <a:srgbClr val="000000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000000"/>
          </p15:clr>
        </p15:guide>
        <p15:guide id="2" pos="2160">
          <p15:clr>
            <a:srgbClr val="000000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51CF4EA-D1BB-40FF-B8F5-498D31C3B60B}">
  <a:tblStyle styleId="{851CF4EA-D1BB-40FF-B8F5-498D31C3B60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ED3B8221-7057-4623-9A43-A922D754105F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9" d="100"/>
          <a:sy n="69" d="100"/>
        </p:scale>
        <p:origin x="1858" y="134"/>
      </p:cViewPr>
      <p:guideLst>
        <p:guide orient="horz" pos="2160"/>
        <p:guide pos="432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font" Target="fonts/font7.fntdata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font" Target="fonts/font2.fntdata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font" Target="fonts/font13.fntdata"/><Relationship Id="rId128" Type="http://schemas.openxmlformats.org/officeDocument/2006/relationships/presProps" Target="pres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font" Target="fonts/font3.fntdata"/><Relationship Id="rId118" Type="http://schemas.openxmlformats.org/officeDocument/2006/relationships/font" Target="fonts/font8.fntdata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font" Target="fonts/font14.fntdata"/><Relationship Id="rId129" Type="http://schemas.openxmlformats.org/officeDocument/2006/relationships/viewProps" Target="view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font" Target="fonts/font4.fntdata"/><Relationship Id="rId119" Type="http://schemas.openxmlformats.org/officeDocument/2006/relationships/font" Target="fonts/font9.fntdata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theme" Target="theme/theme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font" Target="fonts/font10.fntdata"/><Relationship Id="rId125" Type="http://schemas.openxmlformats.org/officeDocument/2006/relationships/font" Target="fonts/font15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notesMaster" Target="notesMasters/notesMaster1.xml"/><Relationship Id="rId115" Type="http://schemas.openxmlformats.org/officeDocument/2006/relationships/font" Target="fonts/font5.fntdata"/><Relationship Id="rId131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font" Target="fonts/font16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font" Target="fonts/font11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font" Target="fonts/font6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font" Target="fonts/font1.fntdata"/><Relationship Id="rId132" Type="http://schemas.microsoft.com/office/2016/11/relationships/changesInfo" Target="changesInfos/changesInfo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font" Target="fonts/font17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dwait Purao" userId="4ca600c25dcb981e" providerId="LiveId" clId="{0025EEE1-B0C5-4C35-92C2-94B366EF44C5}"/>
    <pc:docChg chg="undo custSel modSld">
      <pc:chgData name="Adwait Purao" userId="4ca600c25dcb981e" providerId="LiveId" clId="{0025EEE1-B0C5-4C35-92C2-94B366EF44C5}" dt="2024-03-05T03:59:27.216" v="3" actId="1076"/>
      <pc:docMkLst>
        <pc:docMk/>
      </pc:docMkLst>
      <pc:sldChg chg="modSp mod">
        <pc:chgData name="Adwait Purao" userId="4ca600c25dcb981e" providerId="LiveId" clId="{0025EEE1-B0C5-4C35-92C2-94B366EF44C5}" dt="2024-03-05T03:53:33.950" v="2" actId="1076"/>
        <pc:sldMkLst>
          <pc:docMk/>
          <pc:sldMk cId="0" sldId="282"/>
        </pc:sldMkLst>
        <pc:grpChg chg="mod">
          <ac:chgData name="Adwait Purao" userId="4ca600c25dcb981e" providerId="LiveId" clId="{0025EEE1-B0C5-4C35-92C2-94B366EF44C5}" dt="2024-03-05T03:53:33.950" v="2" actId="1076"/>
          <ac:grpSpMkLst>
            <pc:docMk/>
            <pc:sldMk cId="0" sldId="282"/>
            <ac:grpSpMk id="1536" creationId="{00000000-0000-0000-0000-000000000000}"/>
          </ac:grpSpMkLst>
        </pc:grpChg>
      </pc:sldChg>
      <pc:sldChg chg="modSp mod">
        <pc:chgData name="Adwait Purao" userId="4ca600c25dcb981e" providerId="LiveId" clId="{0025EEE1-B0C5-4C35-92C2-94B366EF44C5}" dt="2024-03-04T18:47:33.461" v="0" actId="20577"/>
        <pc:sldMkLst>
          <pc:docMk/>
          <pc:sldMk cId="0" sldId="299"/>
        </pc:sldMkLst>
        <pc:graphicFrameChg chg="modGraphic">
          <ac:chgData name="Adwait Purao" userId="4ca600c25dcb981e" providerId="LiveId" clId="{0025EEE1-B0C5-4C35-92C2-94B366EF44C5}" dt="2024-03-04T18:47:33.461" v="0" actId="20577"/>
          <ac:graphicFrameMkLst>
            <pc:docMk/>
            <pc:sldMk cId="0" sldId="299"/>
            <ac:graphicFrameMk id="1875" creationId="{00000000-0000-0000-0000-000000000000}"/>
          </ac:graphicFrameMkLst>
        </pc:graphicFrameChg>
      </pc:sldChg>
      <pc:sldChg chg="modSp mod">
        <pc:chgData name="Adwait Purao" userId="4ca600c25dcb981e" providerId="LiveId" clId="{0025EEE1-B0C5-4C35-92C2-94B366EF44C5}" dt="2024-03-05T03:59:27.216" v="3" actId="1076"/>
        <pc:sldMkLst>
          <pc:docMk/>
          <pc:sldMk cId="0" sldId="339"/>
        </pc:sldMkLst>
        <pc:picChg chg="mod">
          <ac:chgData name="Adwait Purao" userId="4ca600c25dcb981e" providerId="LiveId" clId="{0025EEE1-B0C5-4C35-92C2-94B366EF44C5}" dt="2024-03-05T03:59:27.216" v="3" actId="1076"/>
          <ac:picMkLst>
            <pc:docMk/>
            <pc:sldMk cId="0" sldId="339"/>
            <ac:picMk id="2835" creationId="{00000000-0000-0000-0000-00000000000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914400" marR="0" lvl="1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marR="0" lvl="3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007" name="Google Shape;1007;p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08" name="Google Shape;1008;p10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10</a:t>
            </a:fld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3" name="Google Shape;3203;p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204" name="Google Shape;3204;p10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205" name="Google Shape;3205;p100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100</a:t>
            </a:fld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232" name="Google Shape;3232;p10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233" name="Google Shape;3233;p101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101</a:t>
            </a:fld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253" name="Google Shape;3253;p10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254" name="Google Shape;3254;p102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102</a:t>
            </a:fld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1" name="Google Shape;3291;p10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2" name="Google Shape;3292;p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6" name="Google Shape;3326;p10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7" name="Google Shape;3327;p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5" name="Google Shape;3345;p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346" name="Google Shape;3346;p10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347" name="Google Shape;3347;p105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105</a:t>
            </a:fld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9" name="Google Shape;3389;p10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0" name="Google Shape;3390;p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6" name="Google Shape;3426;p10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7" name="Google Shape;3427;p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5" name="Google Shape;3445;p10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6" name="Google Shape;3446;p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028" name="Google Shape;1028;p1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29" name="Google Shape;1029;p11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11</a:t>
            </a:fld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Google Shape;1055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056" name="Google Shape;1056;p1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57" name="Google Shape;1057;p12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12</a:t>
            </a:fld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079" name="Google Shape;1079;p1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80" name="Google Shape;1080;p13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13</a:t>
            </a:fld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Google Shape;1106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07" name="Google Shape;1107;p1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08" name="Google Shape;1108;p14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14</a:t>
            </a:fld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Google Shape;1134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35" name="Google Shape;1135;p1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36" name="Google Shape;1136;p15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15</a:t>
            </a:fld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3" name="Google Shape;1163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64" name="Google Shape;1164;p1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65" name="Google Shape;1165;p16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16</a:t>
            </a:fld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4" name="Google Shape;1194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95" name="Google Shape;1195;p1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96" name="Google Shape;1196;p17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17</a:t>
            </a:fld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26" name="Google Shape;1226;p1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27" name="Google Shape;1227;p18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18</a:t>
            </a:fld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7" name="Google Shape;1257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58" name="Google Shape;1258;p1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59" name="Google Shape;1259;p19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19</a:t>
            </a:fld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90" name="Google Shape;1290;p2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91" name="Google Shape;1291;p20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20</a:t>
            </a:fld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2" name="Google Shape;1322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323" name="Google Shape;1323;p2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24" name="Google Shape;1324;p21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21</a:t>
            </a:fld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357" name="Google Shape;1357;p2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58" name="Google Shape;1358;p22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22</a:t>
            </a:fld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" name="Google Shape;1391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392" name="Google Shape;1392;p2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93" name="Google Shape;1393;p23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23</a:t>
            </a:fld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9" name="Google Shape;1419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20" name="Google Shape;1420;p2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21" name="Google Shape;1421;p24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24</a:t>
            </a:fld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5" name="Google Shape;1455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56" name="Google Shape;1456;p2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57" name="Google Shape;1457;p25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25</a:t>
            </a:fld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5" name="Google Shape;1485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86" name="Google Shape;1486;p2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87" name="Google Shape;1487;p26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26</a:t>
            </a:fld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0" name="Google Shape;1510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11" name="Google Shape;1511;p2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12" name="Google Shape;1512;p27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27</a:t>
            </a:fld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0" name="Google Shape;1540;p2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1" name="Google Shape;1541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0" name="Google Shape;1550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51" name="Google Shape;1551;p2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52" name="Google Shape;1552;p29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29</a:t>
            </a:fld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5" name="Google Shape;1575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76" name="Google Shape;1576;p3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77" name="Google Shape;1577;p30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30</a:t>
            </a:fld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600" name="Google Shape;1600;p3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01" name="Google Shape;1601;p31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31</a:t>
            </a:fld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1" name="Google Shape;1631;p3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2" name="Google Shape;1632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3" name="Google Shape;1673;p3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4" name="Google Shape;1674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3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6" name="Google Shape;1686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" name="Google Shape;1699;p3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0" name="Google Shape;1700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" name="Google Shape;1710;p3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1" name="Google Shape;1711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1" name="Google Shape;1721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722" name="Google Shape;1722;p3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23" name="Google Shape;1723;p37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37</a:t>
            </a:fld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4" name="Google Shape;1744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745" name="Google Shape;1745;p3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46" name="Google Shape;1746;p38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38</a:t>
            </a:fld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7" name="Google Shape;1767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768" name="Google Shape;1768;p3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69" name="Google Shape;1769;p39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39</a:t>
            </a:fld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0" name="Google Shape;1790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791" name="Google Shape;1791;p4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92" name="Google Shape;1792;p40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40</a:t>
            </a:fld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4" name="Google Shape;1814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15" name="Google Shape;1815;p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16" name="Google Shape;1816;p41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41</a:t>
            </a:fld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0" name="Google Shape;1840;p4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1" name="Google Shape;1841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" name="Google Shape;1853;p4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4" name="Google Shape;1854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4" name="Google Shape;1864;p4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5" name="Google Shape;1865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1" name="Google Shape;1881;p4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2" name="Google Shape;1882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3" name="Google Shape;1903;p4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4" name="Google Shape;1904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5" name="Google Shape;1975;p4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6" name="Google Shape;1976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" name="Google Shape;1986;p4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7" name="Google Shape;1987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8" name="Google Shape;1998;p4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9" name="Google Shape;1999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8" name="Google Shape;2018;p5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9" name="Google Shape;2019;p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1" name="Google Shape;2031;p5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2" name="Google Shape;2032;p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4" name="Google Shape;2044;p5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5" name="Google Shape;2045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0" name="Google Shape;2070;p5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1" name="Google Shape;2071;p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6" name="Google Shape;2086;p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087" name="Google Shape;2087;p5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88" name="Google Shape;2088;p54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54</a:t>
            </a:fld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7" name="Google Shape;2107;p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108" name="Google Shape;2108;p5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09" name="Google Shape;2109;p55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55</a:t>
            </a:fld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8" name="Google Shape;2128;p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129" name="Google Shape;2129;p5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30" name="Google Shape;2130;p56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56</a:t>
            </a:fld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5" name="Google Shape;2155;p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156" name="Google Shape;2156;p5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57" name="Google Shape;2157;p57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57</a:t>
            </a:fld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3" name="Google Shape;2183;p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184" name="Google Shape;2184;p5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85" name="Google Shape;2185;p58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58</a:t>
            </a:fld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2" name="Google Shape;2212;p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13" name="Google Shape;2213;p5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14" name="Google Shape;2214;p59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59</a:t>
            </a:fld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6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6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7" name="Google Shape;65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58" name="Google Shape;658;p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1" name="Google Shape;2241;p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42" name="Google Shape;2242;p6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43" name="Google Shape;2243;p60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60</a:t>
            </a:fld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0" name="Google Shape;2270;p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71" name="Google Shape;2271;p6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72" name="Google Shape;2272;p61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61</a:t>
            </a:fld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9" name="Google Shape;2299;p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300" name="Google Shape;2300;p6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01" name="Google Shape;2301;p62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62</a:t>
            </a:fld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8" name="Google Shape;2328;p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329" name="Google Shape;2329;p6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30" name="Google Shape;2330;p63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63</a:t>
            </a:fld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7" name="Google Shape;2357;p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358" name="Google Shape;2358;p6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59" name="Google Shape;2359;p64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64</a:t>
            </a:fld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6" name="Google Shape;2386;p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387" name="Google Shape;2387;p6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88" name="Google Shape;2388;p65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65</a:t>
            </a:fld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5" name="Google Shape;2415;p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416" name="Google Shape;2416;p6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17" name="Google Shape;2417;p66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66</a:t>
            </a:fld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5" name="Google Shape;2445;p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446" name="Google Shape;2446;p6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47" name="Google Shape;2447;p67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67</a:t>
            </a:fld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6" name="Google Shape;2476;p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477" name="Google Shape;2477;p6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78" name="Google Shape;2478;p68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68</a:t>
            </a:fld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505" name="Google Shape;2505;p6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06" name="Google Shape;2506;p69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69</a:t>
            </a:fld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p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2" name="Google Shape;96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2" name="Google Shape;2532;p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533" name="Google Shape;2533;p7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34" name="Google Shape;2534;p70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70</a:t>
            </a:fld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3" name="Google Shape;2553;p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554" name="Google Shape;2554;p7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55" name="Google Shape;2555;p71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71</a:t>
            </a:fld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1" name="Google Shape;2571;p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572" name="Google Shape;2572;p7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73" name="Google Shape;2573;p72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72</a:t>
            </a:fld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9" name="Google Shape;2589;p7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0" name="Google Shape;2590;p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4" name="Google Shape;2604;p7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5" name="Google Shape;2605;p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4" name="Google Shape;2634;p7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5" name="Google Shape;2635;p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5" name="Google Shape;2645;p7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6" name="Google Shape;2646;p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1" name="Google Shape;2651;p7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2" name="Google Shape;2652;p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4" name="Google Shape;2664;p7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5" name="Google Shape;2665;p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9" name="Google Shape;2689;p7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0" name="Google Shape;2690;p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p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3" name="Google Shape;97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5" name="Google Shape;2705;p8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6" name="Google Shape;2706;p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5" name="Google Shape;2725;p8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6" name="Google Shape;2726;p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7" name="Google Shape;2747;p8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8" name="Google Shape;2748;p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5" name="Google Shape;2795;p8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6" name="Google Shape;2796;p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3" name="Google Shape;2823;p8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4" name="Google Shape;2824;p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2" name="Google Shape;2852;p8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3" name="Google Shape;2853;p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8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7" name="Google Shape;2887;p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2" name="Google Shape;2902;p8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3" name="Google Shape;2903;p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8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5" name="Google Shape;2925;p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3" name="Google Shape;2953;p8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4" name="Google Shape;2954;p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Google Shape;985;p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6" name="Google Shape;98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1" name="Google Shape;2981;p9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2" name="Google Shape;2982;p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7" name="Google Shape;3007;p9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8" name="Google Shape;3008;p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022" name="Google Shape;3022;p9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023" name="Google Shape;3023;p92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92</a:t>
            </a:fld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7" name="Google Shape;3047;p9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8" name="Google Shape;3048;p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" name="Google Shape;3072;p9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3" name="Google Shape;3073;p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9" name="Google Shape;3099;p9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0" name="Google Shape;3100;p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9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7" name="Google Shape;3127;p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2" name="Google Shape;3142;p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143" name="Google Shape;3143;p9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44" name="Google Shape;3144;p97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97</a:t>
            </a:fld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9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0" name="Google Shape;3170;p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0" name="Google Shape;3180;p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181" name="Google Shape;3181;p9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82" name="Google Shape;3182;p99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99</a:t>
            </a:fld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cap="none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0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9.png"/><Relationship Id="rId4" Type="http://schemas.openxmlformats.org/officeDocument/2006/relationships/image" Target="../media/image50.png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1.png"/><Relationship Id="rId4" Type="http://schemas.openxmlformats.org/officeDocument/2006/relationships/image" Target="../media/image49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linkedin.com/in/k-t-v-talele/" TargetMode="External"/><Relationship Id="rId3" Type="http://schemas.openxmlformats.org/officeDocument/2006/relationships/hyperlink" Target="mailto:kiran.talele@spit.ac.in" TargetMode="External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jpg"/><Relationship Id="rId5" Type="http://schemas.openxmlformats.org/officeDocument/2006/relationships/image" Target="../media/image52.png"/><Relationship Id="rId10" Type="http://schemas.openxmlformats.org/officeDocument/2006/relationships/image" Target="../media/image55.png"/><Relationship Id="rId4" Type="http://schemas.openxmlformats.org/officeDocument/2006/relationships/hyperlink" Target="mailto:ktvtalele@gmail.com" TargetMode="External"/><Relationship Id="rId9" Type="http://schemas.openxmlformats.org/officeDocument/2006/relationships/hyperlink" Target="http://www.facebook.com/Kiran-Talele-1711929555720263" TargetMode="Externa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6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25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12" Type="http://schemas.openxmlformats.org/officeDocument/2006/relationships/image" Target="../media/image31.png"/><Relationship Id="rId2" Type="http://schemas.openxmlformats.org/officeDocument/2006/relationships/notesSlide" Target="../notesSlides/notesSlide82.xml"/><Relationship Id="rId16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5" Type="http://schemas.openxmlformats.org/officeDocument/2006/relationships/image" Target="../media/image28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Relationship Id="rId14" Type="http://schemas.openxmlformats.org/officeDocument/2006/relationships/image" Target="../media/image26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28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28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41.png"/><Relationship Id="rId4" Type="http://schemas.openxmlformats.org/officeDocument/2006/relationships/image" Target="../media/image31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7.png"/><Relationship Id="rId4" Type="http://schemas.openxmlformats.org/officeDocument/2006/relationships/image" Target="../media/image48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1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1397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1" name="Google Shape;91;p13"/>
          <p:cNvGrpSpPr/>
          <p:nvPr/>
        </p:nvGrpSpPr>
        <p:grpSpPr>
          <a:xfrm>
            <a:off x="0" y="-152400"/>
            <a:ext cx="9144000" cy="6858000"/>
            <a:chOff x="-76200" y="-197024"/>
            <a:chExt cx="9144000" cy="6858000"/>
          </a:xfrm>
        </p:grpSpPr>
        <p:pic>
          <p:nvPicPr>
            <p:cNvPr id="92" name="Google Shape;92;p1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-76200" y="-197024"/>
              <a:ext cx="9144000" cy="685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3" name="Google Shape;93;p13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131840" y="1282849"/>
              <a:ext cx="2533650" cy="5619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4" name="Google Shape;94;p13"/>
          <p:cNvSpPr/>
          <p:nvPr/>
        </p:nvSpPr>
        <p:spPr>
          <a:xfrm>
            <a:off x="1652588" y="552450"/>
            <a:ext cx="6500812" cy="2647950"/>
          </a:xfrm>
          <a:prstGeom prst="horizontalScroll">
            <a:avLst>
              <a:gd name="adj" fmla="val 12500"/>
            </a:avLst>
          </a:prstGeom>
          <a:solidFill>
            <a:srgbClr val="FDE9D8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95" name="Google Shape;95;p13"/>
          <p:cNvGrpSpPr/>
          <p:nvPr/>
        </p:nvGrpSpPr>
        <p:grpSpPr>
          <a:xfrm>
            <a:off x="0" y="6858000"/>
            <a:ext cx="9144000" cy="304800"/>
            <a:chOff x="0" y="4128"/>
            <a:chExt cx="5760" cy="192"/>
          </a:xfrm>
        </p:grpSpPr>
        <p:sp>
          <p:nvSpPr>
            <p:cNvPr id="96" name="Google Shape;96;p13"/>
            <p:cNvSpPr/>
            <p:nvPr/>
          </p:nvSpPr>
          <p:spPr>
            <a:xfrm>
              <a:off x="0" y="4128"/>
              <a:ext cx="5760" cy="192"/>
            </a:xfrm>
            <a:prstGeom prst="rect">
              <a:avLst/>
            </a:prstGeom>
            <a:solidFill>
              <a:srgbClr val="3366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7" name="Google Shape;97;p13"/>
            <p:cNvSpPr/>
            <p:nvPr/>
          </p:nvSpPr>
          <p:spPr>
            <a:xfrm>
              <a:off x="2880" y="4128"/>
              <a:ext cx="2880" cy="192"/>
            </a:xfrm>
            <a:prstGeom prst="rect">
              <a:avLst/>
            </a:prstGeom>
            <a:solidFill>
              <a:srgbClr val="3366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342900" marR="0" lvl="0" indent="-342900" algn="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20"/>
                <a:buFont typeface="Noto Sans Symbols"/>
                <a:buNone/>
              </a:pPr>
              <a:endParaRPr sz="1600" b="1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98" name="Google Shape;98;p13"/>
          <p:cNvSpPr txBox="1"/>
          <p:nvPr/>
        </p:nvSpPr>
        <p:spPr>
          <a:xfrm>
            <a:off x="2414588" y="1219200"/>
            <a:ext cx="5486400" cy="1323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i="0" u="none" strike="noStrike" cap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Image Enhancement Using Spatial Filtering </a:t>
            </a:r>
            <a:endParaRPr sz="4000" b="1" i="0" u="none" strike="noStrike" cap="none">
              <a:solidFill>
                <a:srgbClr val="FF0000"/>
              </a:solidFill>
              <a:latin typeface="Aharoni"/>
              <a:ea typeface="Aharoni"/>
              <a:cs typeface="Aharoni"/>
              <a:sym typeface="Aharoni"/>
            </a:endParaRPr>
          </a:p>
        </p:txBody>
      </p:sp>
      <p:sp>
        <p:nvSpPr>
          <p:cNvPr id="99" name="Google Shape;99;p13"/>
          <p:cNvSpPr/>
          <p:nvPr/>
        </p:nvSpPr>
        <p:spPr>
          <a:xfrm>
            <a:off x="3200400" y="4475163"/>
            <a:ext cx="5638800" cy="1311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20"/>
              <a:buFont typeface="Noto Sans Symbols"/>
              <a:buNone/>
            </a:pPr>
            <a:r>
              <a:rPr lang="en-US" sz="3600" b="1" i="0" u="none" strike="noStrike" cap="none">
                <a:solidFill>
                  <a:srgbClr val="1D1B1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Kiran  TALELE</a:t>
            </a:r>
            <a:endParaRPr/>
          </a:p>
          <a:p>
            <a:pPr marL="342900" marR="0" lvl="0" indent="-342900" algn="ctr" rtl="0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1960"/>
              <a:buFont typeface="Noto Sans Symbols"/>
              <a:buNone/>
            </a:pPr>
            <a:r>
              <a:rPr lang="en-US" sz="28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  </a:t>
            </a:r>
            <a:r>
              <a:rPr lang="en-US" sz="3600" b="1" i="0" u="none" strike="noStrike" cap="none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99 870 30 881</a:t>
            </a:r>
            <a:endParaRPr sz="2400" b="1" i="0" u="none" strike="noStrike" cap="none">
              <a:solidFill>
                <a:srgbClr val="C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0" name="Google Shape;1010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0" y="1211263"/>
            <a:ext cx="608013" cy="1684337"/>
          </a:xfrm>
          <a:prstGeom prst="rect">
            <a:avLst/>
          </a:prstGeom>
          <a:noFill/>
          <a:ln>
            <a:noFill/>
          </a:ln>
        </p:spPr>
      </p:pic>
      <p:sp>
        <p:nvSpPr>
          <p:cNvPr id="1011" name="Google Shape;1011;p22"/>
          <p:cNvSpPr/>
          <p:nvPr/>
        </p:nvSpPr>
        <p:spPr>
          <a:xfrm>
            <a:off x="76200" y="173038"/>
            <a:ext cx="8534400" cy="7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Eg.   Consider a Digital Image F with impulse noise  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     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12" name="Google Shape;1012;p22"/>
          <p:cNvSpPr/>
          <p:nvPr/>
        </p:nvSpPr>
        <p:spPr>
          <a:xfrm>
            <a:off x="457200" y="1287463"/>
            <a:ext cx="9144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           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013" name="Google Shape;1013;p22"/>
          <p:cNvCxnSpPr/>
          <p:nvPr/>
        </p:nvCxnSpPr>
        <p:spPr>
          <a:xfrm>
            <a:off x="2743200" y="1773238"/>
            <a:ext cx="69215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14" name="Google Shape;1014;p22"/>
          <p:cNvSpPr/>
          <p:nvPr/>
        </p:nvSpPr>
        <p:spPr>
          <a:xfrm>
            <a:off x="3435350" y="1363663"/>
            <a:ext cx="1974850" cy="801687"/>
          </a:xfrm>
          <a:prstGeom prst="roundRect">
            <a:avLst>
              <a:gd name="adj" fmla="val 16667"/>
            </a:avLst>
          </a:prstGeom>
          <a:solidFill>
            <a:srgbClr val="FDE9D8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 P F</a:t>
            </a:r>
            <a:endParaRPr sz="12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015" name="Google Shape;1015;p22"/>
          <p:cNvCxnSpPr/>
          <p:nvPr/>
        </p:nvCxnSpPr>
        <p:spPr>
          <a:xfrm>
            <a:off x="5410200" y="1773238"/>
            <a:ext cx="433388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016" name="Google Shape;1016;p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15000" y="1087438"/>
            <a:ext cx="971550" cy="1684337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017" name="Google Shape;1017;p22"/>
          <p:cNvGraphicFramePr/>
          <p:nvPr/>
        </p:nvGraphicFramePr>
        <p:xfrm>
          <a:off x="912813" y="1209675"/>
          <a:ext cx="1752600" cy="1554210"/>
        </p:xfrm>
        <a:graphic>
          <a:graphicData uri="http://schemas.openxmlformats.org/drawingml/2006/table">
            <a:tbl>
              <a:tblPr>
                <a:noFill/>
                <a:tableStyleId>{851CF4EA-D1BB-40FF-B8F5-498D31C3B60B}</a:tableStyleId>
              </a:tblPr>
              <a:tblGrid>
                <a:gridCol w="573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4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5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18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 sz="2800" b="0" i="0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675" marB="456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 sz="2800" b="0" i="0" u="none" strike="noStrike" cap="none" baseline="-250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8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 sz="2800" b="0" i="0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400"/>
                        <a:buFont typeface="Noto Sans Symbols"/>
                        <a:buNone/>
                      </a:pPr>
                      <a:r>
                        <a:rPr lang="en-US" sz="24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200</a:t>
                      </a:r>
                      <a:endParaRPr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8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 sz="2800" b="0" i="0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675" marB="456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 sz="2800" b="0" i="0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018" name="Google Shape;1018;p22"/>
          <p:cNvGraphicFramePr/>
          <p:nvPr/>
        </p:nvGraphicFramePr>
        <p:xfrm>
          <a:off x="6553200" y="1209675"/>
          <a:ext cx="2362200" cy="1477950"/>
        </p:xfrm>
        <a:graphic>
          <a:graphicData uri="http://schemas.openxmlformats.org/drawingml/2006/table">
            <a:tbl>
              <a:tblPr>
                <a:noFill/>
                <a:tableStyleId>{851CF4EA-D1BB-40FF-B8F5-498D31C3B60B}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180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75" marB="456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80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1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75" marB="456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1019" name="Google Shape;1019;p22"/>
          <p:cNvGrpSpPr/>
          <p:nvPr/>
        </p:nvGrpSpPr>
        <p:grpSpPr>
          <a:xfrm>
            <a:off x="0" y="6376988"/>
            <a:ext cx="9296400" cy="557212"/>
            <a:chOff x="0" y="6376988"/>
            <a:chExt cx="9296400" cy="557212"/>
          </a:xfrm>
        </p:grpSpPr>
        <p:grpSp>
          <p:nvGrpSpPr>
            <p:cNvPr id="1020" name="Google Shape;1020;p22"/>
            <p:cNvGrpSpPr/>
            <p:nvPr/>
          </p:nvGrpSpPr>
          <p:grpSpPr>
            <a:xfrm>
              <a:off x="0" y="6392863"/>
              <a:ext cx="9144000" cy="465137"/>
              <a:chOff x="0" y="6392863"/>
              <a:chExt cx="9144000" cy="465137"/>
            </a:xfrm>
          </p:grpSpPr>
          <p:sp>
            <p:nvSpPr>
              <p:cNvPr id="1021" name="Google Shape;1021;p22"/>
              <p:cNvSpPr txBox="1"/>
              <p:nvPr/>
            </p:nvSpPr>
            <p:spPr>
              <a:xfrm>
                <a:off x="0" y="6392863"/>
                <a:ext cx="9144000" cy="465137"/>
              </a:xfrm>
              <a:prstGeom prst="rect">
                <a:avLst/>
              </a:prstGeom>
              <a:solidFill>
                <a:srgbClr val="C0504D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200" b="1">
                    <a:solidFill>
                      <a:srgbClr val="FF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</a:t>
                </a:r>
                <a:endParaRPr sz="4400">
                  <a:solidFill>
                    <a:srgbClr val="FF0000"/>
                  </a:solidFill>
                  <a:latin typeface="Verdana"/>
                  <a:ea typeface="Verdana"/>
                  <a:cs typeface="Verdana"/>
                  <a:sym typeface="Verdana"/>
                </a:endParaRPr>
              </a:p>
            </p:txBody>
          </p:sp>
          <p:sp>
            <p:nvSpPr>
              <p:cNvPr id="1022" name="Google Shape;1022;p22"/>
              <p:cNvSpPr/>
              <p:nvPr/>
            </p:nvSpPr>
            <p:spPr>
              <a:xfrm>
                <a:off x="76200" y="6410412"/>
                <a:ext cx="1921169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b="1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Kiran TALELE </a:t>
                </a:r>
                <a:endParaRPr/>
              </a:p>
            </p:txBody>
          </p:sp>
        </p:grpSp>
        <p:sp>
          <p:nvSpPr>
            <p:cNvPr id="1023" name="Google Shape;1023;p22"/>
            <p:cNvSpPr txBox="1"/>
            <p:nvPr/>
          </p:nvSpPr>
          <p:spPr>
            <a:xfrm>
              <a:off x="8686800" y="6376988"/>
              <a:ext cx="609600" cy="5572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fld id="{00000000-1234-1234-1234-123412341234}" type="slidenum">
                <a:rPr lang="en-US" sz="2800" b="1">
                  <a:solidFill>
                    <a:srgbClr val="FFFF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10</a:t>
              </a:fld>
              <a:r>
                <a:rPr lang="en-US" sz="2400" b="1">
                  <a:solidFill>
                    <a:srgbClr val="C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endParaRPr sz="2800" b="1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1024" name="Google Shape;1024;p22"/>
          <p:cNvSpPr/>
          <p:nvPr/>
        </p:nvSpPr>
        <p:spPr>
          <a:xfrm>
            <a:off x="838200" y="3276600"/>
            <a:ext cx="8002588" cy="1570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(IV) LPF reduces the difference between the neighbouring pixels by distributing its energy in all directions by averaging techniques </a:t>
            </a:r>
            <a:endParaRPr sz="3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25" name="Google Shape;1025;p22"/>
          <p:cNvSpPr/>
          <p:nvPr/>
        </p:nvSpPr>
        <p:spPr>
          <a:xfrm>
            <a:off x="912813" y="5029200"/>
            <a:ext cx="8002587" cy="1570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3200"/>
              <a:buFont typeface="Arial"/>
              <a:buNone/>
            </a:pPr>
            <a:r>
              <a:rPr lang="en-US" sz="3200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(v) </a:t>
            </a:r>
            <a:r>
              <a:rPr lang="en-US" sz="3200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net effect of LP filtering is Image  Blurring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3200"/>
              <a:buFont typeface="Arial"/>
              <a:buNone/>
            </a:pPr>
            <a:r>
              <a:rPr lang="en-US" sz="3200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3200">
              <a:solidFill>
                <a:srgbClr val="00009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112"/>
          <p:cNvSpPr/>
          <p:nvPr/>
        </p:nvSpPr>
        <p:spPr>
          <a:xfrm>
            <a:off x="228600" y="141288"/>
            <a:ext cx="8534400" cy="1154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Consider a Digital Image  F and LPF Mask  w  as shown in figure below,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     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208" name="Google Shape;3208;p112"/>
          <p:cNvSpPr/>
          <p:nvPr/>
        </p:nvSpPr>
        <p:spPr>
          <a:xfrm>
            <a:off x="457200" y="1190625"/>
            <a:ext cx="9144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           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3209" name="Google Shape;3209;p112"/>
          <p:cNvCxnSpPr/>
          <p:nvPr/>
        </p:nvCxnSpPr>
        <p:spPr>
          <a:xfrm>
            <a:off x="2743200" y="2057400"/>
            <a:ext cx="69215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10" name="Google Shape;3210;p112"/>
          <p:cNvSpPr/>
          <p:nvPr/>
        </p:nvSpPr>
        <p:spPr>
          <a:xfrm>
            <a:off x="3435350" y="1647825"/>
            <a:ext cx="1974850" cy="801688"/>
          </a:xfrm>
          <a:prstGeom prst="roundRect">
            <a:avLst>
              <a:gd name="adj" fmla="val 16667"/>
            </a:avLst>
          </a:prstGeom>
          <a:solidFill>
            <a:srgbClr val="FDE9D8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 P F</a:t>
            </a:r>
            <a:endParaRPr sz="12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3211" name="Google Shape;3211;p112"/>
          <p:cNvCxnSpPr/>
          <p:nvPr/>
        </p:nvCxnSpPr>
        <p:spPr>
          <a:xfrm>
            <a:off x="5410200" y="2057400"/>
            <a:ext cx="433388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graphicFrame>
        <p:nvGraphicFramePr>
          <p:cNvPr id="3212" name="Google Shape;3212;p112"/>
          <p:cNvGraphicFramePr/>
          <p:nvPr/>
        </p:nvGraphicFramePr>
        <p:xfrm>
          <a:off x="912813" y="16462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{851CF4EA-D1BB-40FF-B8F5-498D31C3B60B}</a:tableStyleId>
              </a:tblPr>
              <a:tblGrid>
                <a:gridCol w="573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4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5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180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Z</a:t>
                      </a:r>
                      <a:r>
                        <a:rPr lang="en-US" sz="2800" b="0" i="0" u="none" strike="noStrike" cap="none" baseline="-25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sz="2800" b="0" i="0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675" marB="456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Z</a:t>
                      </a:r>
                      <a:r>
                        <a:rPr lang="en-US" sz="2800" b="0" i="0" u="none" strike="noStrike" cap="none" baseline="-25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endParaRPr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Z</a:t>
                      </a:r>
                      <a:r>
                        <a:rPr lang="en-US" sz="2800" b="0" i="0" u="none" strike="noStrike" cap="none" baseline="-25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</a:t>
                      </a:r>
                      <a:endParaRPr sz="2800" b="0" i="0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80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Z</a:t>
                      </a:r>
                      <a:r>
                        <a:rPr lang="en-US" sz="2800" b="0" i="0" u="none" strike="noStrike" cap="none" baseline="-25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</a:t>
                      </a:r>
                      <a:endParaRPr sz="2800" b="0" i="0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Z</a:t>
                      </a:r>
                      <a:r>
                        <a:rPr lang="en-US" sz="2800" b="0" i="0" u="none" strike="noStrike" cap="none" baseline="-25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</a:t>
                      </a:r>
                      <a:endParaRPr sz="2800" b="0" i="0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Z</a:t>
                      </a:r>
                      <a:r>
                        <a:rPr lang="en-US" sz="2800" b="0" i="0" u="none" strike="noStrike" cap="none" baseline="-25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6</a:t>
                      </a:r>
                      <a:endParaRPr sz="2800" b="0" i="0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80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Z</a:t>
                      </a:r>
                      <a:r>
                        <a:rPr lang="en-US" sz="2800" b="0" i="0" u="none" strike="noStrike" cap="none" baseline="-25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7</a:t>
                      </a:r>
                      <a:endParaRPr sz="2800" b="0" i="0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675" marB="456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Z</a:t>
                      </a:r>
                      <a:r>
                        <a:rPr lang="en-US" sz="2800" b="0" i="0" u="none" strike="noStrike" cap="none" baseline="-25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8</a:t>
                      </a:r>
                      <a:endParaRPr sz="2800" b="0" i="0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Z</a:t>
                      </a:r>
                      <a:r>
                        <a:rPr lang="en-US" sz="2800" b="0" i="0" u="none" strike="noStrike" cap="none" baseline="-25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9</a:t>
                      </a:r>
                      <a:endParaRPr sz="2800" b="0" i="0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213" name="Google Shape;3213;p112"/>
          <p:cNvGraphicFramePr/>
          <p:nvPr/>
        </p:nvGraphicFramePr>
        <p:xfrm>
          <a:off x="6553200" y="16462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{851CF4EA-D1BB-40FF-B8F5-498D31C3B60B}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8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082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180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endParaRPr sz="2800" b="0" i="0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675" marB="456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endParaRPr sz="2800" b="0" i="0" u="none" strike="noStrike" cap="none" baseline="-250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endParaRPr sz="2800" b="0" i="0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80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endParaRPr sz="2800" b="0" i="0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200"/>
                        <a:buFont typeface="Noto Sans Symbols"/>
                        <a:buNone/>
                      </a:pPr>
                      <a:r>
                        <a:rPr lang="en-US" sz="2200" b="1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B(x,y)</a:t>
                      </a:r>
                      <a:endParaRPr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endParaRPr sz="2800" b="0" i="0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80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endParaRPr sz="2800" b="0" i="0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675" marB="456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endParaRPr sz="2800" b="0" i="0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endParaRPr sz="2800" b="0" i="0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214" name="Google Shape;3214;p112"/>
          <p:cNvSpPr/>
          <p:nvPr/>
        </p:nvSpPr>
        <p:spPr>
          <a:xfrm>
            <a:off x="0" y="4564063"/>
            <a:ext cx="9144000" cy="708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The response of LPF mask at B(x,y) position is given by,</a:t>
            </a:r>
            <a:endParaRPr/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     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3215" name="Google Shape;3215;p112"/>
          <p:cNvGrpSpPr/>
          <p:nvPr/>
        </p:nvGrpSpPr>
        <p:grpSpPr>
          <a:xfrm>
            <a:off x="0" y="6376988"/>
            <a:ext cx="9296400" cy="557212"/>
            <a:chOff x="0" y="6376988"/>
            <a:chExt cx="9296400" cy="557212"/>
          </a:xfrm>
        </p:grpSpPr>
        <p:grpSp>
          <p:nvGrpSpPr>
            <p:cNvPr id="3216" name="Google Shape;3216;p112"/>
            <p:cNvGrpSpPr/>
            <p:nvPr/>
          </p:nvGrpSpPr>
          <p:grpSpPr>
            <a:xfrm>
              <a:off x="0" y="6392863"/>
              <a:ext cx="9144000" cy="465137"/>
              <a:chOff x="0" y="6392863"/>
              <a:chExt cx="9144000" cy="465137"/>
            </a:xfrm>
          </p:grpSpPr>
          <p:sp>
            <p:nvSpPr>
              <p:cNvPr id="3217" name="Google Shape;3217;p112"/>
              <p:cNvSpPr txBox="1"/>
              <p:nvPr/>
            </p:nvSpPr>
            <p:spPr>
              <a:xfrm>
                <a:off x="0" y="6392863"/>
                <a:ext cx="9144000" cy="465137"/>
              </a:xfrm>
              <a:prstGeom prst="rect">
                <a:avLst/>
              </a:prstGeom>
              <a:solidFill>
                <a:srgbClr val="C0504D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200" b="1">
                    <a:solidFill>
                      <a:srgbClr val="FF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</a:t>
                </a:r>
                <a:endParaRPr sz="4400">
                  <a:solidFill>
                    <a:srgbClr val="FF0000"/>
                  </a:solidFill>
                  <a:latin typeface="Verdana"/>
                  <a:ea typeface="Verdana"/>
                  <a:cs typeface="Verdana"/>
                  <a:sym typeface="Verdana"/>
                </a:endParaRPr>
              </a:p>
            </p:txBody>
          </p:sp>
          <p:sp>
            <p:nvSpPr>
              <p:cNvPr id="3218" name="Google Shape;3218;p112"/>
              <p:cNvSpPr/>
              <p:nvPr/>
            </p:nvSpPr>
            <p:spPr>
              <a:xfrm>
                <a:off x="76200" y="6410412"/>
                <a:ext cx="1921169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b="1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Kiran TALELE </a:t>
                </a:r>
                <a:endParaRPr/>
              </a:p>
            </p:txBody>
          </p:sp>
        </p:grpSp>
        <p:sp>
          <p:nvSpPr>
            <p:cNvPr id="3219" name="Google Shape;3219;p112"/>
            <p:cNvSpPr txBox="1"/>
            <p:nvPr/>
          </p:nvSpPr>
          <p:spPr>
            <a:xfrm>
              <a:off x="8382000" y="6376988"/>
              <a:ext cx="914400" cy="5572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fld id="{00000000-1234-1234-1234-123412341234}" type="slidenum">
                <a:rPr lang="en-US" sz="2800" b="1">
                  <a:solidFill>
                    <a:srgbClr val="FFFF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100</a:t>
              </a:fld>
              <a:r>
                <a:rPr lang="en-US" sz="2400" b="1">
                  <a:solidFill>
                    <a:srgbClr val="C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endParaRPr sz="2800" b="1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3220" name="Google Shape;3220;p112"/>
          <p:cNvSpPr/>
          <p:nvPr/>
        </p:nvSpPr>
        <p:spPr>
          <a:xfrm>
            <a:off x="4191000" y="2438400"/>
            <a:ext cx="457200" cy="381000"/>
          </a:xfrm>
          <a:prstGeom prst="downArrow">
            <a:avLst>
              <a:gd name="adj1" fmla="val 50000"/>
              <a:gd name="adj2" fmla="val 25759"/>
            </a:avLst>
          </a:prstGeom>
          <a:solidFill>
            <a:schemeClr val="accent2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1" name="Google Shape;3221;p112"/>
          <p:cNvSpPr txBox="1"/>
          <p:nvPr/>
        </p:nvSpPr>
        <p:spPr>
          <a:xfrm rot="5400000">
            <a:off x="4253635" y="2490065"/>
            <a:ext cx="331929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222" name="Google Shape;3222;p112"/>
          <p:cNvSpPr/>
          <p:nvPr/>
        </p:nvSpPr>
        <p:spPr>
          <a:xfrm>
            <a:off x="2743200" y="2743200"/>
            <a:ext cx="1219200" cy="5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w</a:t>
            </a:r>
            <a:r>
              <a:rPr lang="en-US" sz="2400" b="1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 = 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223" name="Google Shape;3223;p1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29000" y="2895600"/>
            <a:ext cx="360363" cy="373063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224" name="Google Shape;3224;p112"/>
          <p:cNvGraphicFramePr/>
          <p:nvPr/>
        </p:nvGraphicFramePr>
        <p:xfrm>
          <a:off x="3810000" y="2895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{851CF4EA-D1BB-40FF-B8F5-498D31C3B60B}</a:tableStyleId>
              </a:tblPr>
              <a:tblGrid>
                <a:gridCol w="583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3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1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826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1">
                          <a:solidFill>
                            <a:srgbClr val="000000"/>
                          </a:solidFill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1</a:t>
                      </a:r>
                      <a:endParaRPr sz="2200"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1">
                          <a:solidFill>
                            <a:srgbClr val="000000"/>
                          </a:solidFill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1</a:t>
                      </a:r>
                      <a:endParaRPr sz="2200"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1">
                          <a:solidFill>
                            <a:srgbClr val="000000"/>
                          </a:solidFill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1</a:t>
                      </a:r>
                      <a:endParaRPr sz="2200"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26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1">
                          <a:solidFill>
                            <a:srgbClr val="000000"/>
                          </a:solidFill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1</a:t>
                      </a:r>
                      <a:endParaRPr sz="2200"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1">
                          <a:solidFill>
                            <a:srgbClr val="000000"/>
                          </a:solidFill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1</a:t>
                      </a:r>
                      <a:endParaRPr sz="2200"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1">
                          <a:solidFill>
                            <a:srgbClr val="000000"/>
                          </a:solidFill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1</a:t>
                      </a:r>
                      <a:endParaRPr sz="2200"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26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1">
                          <a:solidFill>
                            <a:srgbClr val="000000"/>
                          </a:solidFill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1</a:t>
                      </a:r>
                      <a:endParaRPr sz="2200"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1">
                          <a:solidFill>
                            <a:srgbClr val="000000"/>
                          </a:solidFill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1</a:t>
                      </a:r>
                      <a:endParaRPr sz="2200"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1">
                          <a:solidFill>
                            <a:srgbClr val="000000"/>
                          </a:solidFill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1</a:t>
                      </a:r>
                      <a:endParaRPr sz="2200"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3225" name="Google Shape;3225;p112"/>
          <p:cNvGrpSpPr/>
          <p:nvPr/>
        </p:nvGrpSpPr>
        <p:grpSpPr>
          <a:xfrm>
            <a:off x="76200" y="5481638"/>
            <a:ext cx="10287000" cy="774700"/>
            <a:chOff x="228600" y="5481046"/>
            <a:chExt cx="9067800" cy="775295"/>
          </a:xfrm>
        </p:grpSpPr>
        <p:sp>
          <p:nvSpPr>
            <p:cNvPr id="3226" name="Google Shape;3226;p112"/>
            <p:cNvSpPr/>
            <p:nvPr/>
          </p:nvSpPr>
          <p:spPr>
            <a:xfrm>
              <a:off x="228600" y="5486403"/>
              <a:ext cx="9067800" cy="76993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1">
                  <a:solidFill>
                    <a:srgbClr val="000000"/>
                  </a:solidFill>
                  <a:latin typeface="Book Antiqua"/>
                  <a:ea typeface="Book Antiqua"/>
                  <a:cs typeface="Book Antiqua"/>
                  <a:sym typeface="Book Antiqua"/>
                </a:rPr>
                <a:t>B(x,y) =</a:t>
              </a:r>
              <a:r>
                <a:rPr lang="en-US" sz="3200" b="1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  z</a:t>
              </a:r>
              <a:r>
                <a:rPr lang="en-US" sz="3200" b="1" baseline="-250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1 </a:t>
              </a:r>
              <a:r>
                <a:rPr lang="en-US" sz="3200" b="1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z</a:t>
              </a:r>
              <a:r>
                <a:rPr lang="en-US" sz="3200" b="1" baseline="-250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1</a:t>
              </a:r>
              <a:r>
                <a:rPr lang="en-US" sz="3200" b="1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 </a:t>
              </a:r>
              <a:r>
                <a:rPr lang="en-US" sz="3200" b="1" baseline="-250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r>
                <a:rPr lang="en-US" sz="3200" b="1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+       z</a:t>
              </a:r>
              <a:r>
                <a:rPr lang="en-US" sz="3200" b="1" baseline="-250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2  </a:t>
              </a:r>
              <a:r>
                <a:rPr lang="en-US" sz="3200" b="1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+  + … +    z</a:t>
              </a:r>
              <a:r>
                <a:rPr lang="en-US" sz="3200" b="1" baseline="-250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9   </a:t>
              </a:r>
              <a:r>
                <a:rPr lang="en-US" sz="3200" b="1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…… (II)</a:t>
              </a:r>
              <a:endParaRPr sz="3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marL="0" marR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rgbClr val="000000"/>
                  </a:solidFill>
                  <a:latin typeface="Book Antiqua"/>
                  <a:ea typeface="Book Antiqua"/>
                  <a:cs typeface="Book Antiqua"/>
                  <a:sym typeface="Book Antiqua"/>
                </a:rPr>
                <a:t>    </a:t>
              </a:r>
              <a:endParaRPr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pic>
          <p:nvPicPr>
            <p:cNvPr id="3227" name="Google Shape;3227;p112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661706" y="5481046"/>
              <a:ext cx="447623" cy="76735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28" name="Google Shape;3228;p112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915356" y="5486400"/>
              <a:ext cx="447623" cy="76735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29" name="Google Shape;3229;p112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064760" y="5486400"/>
              <a:ext cx="447623" cy="76735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35" name="Google Shape;3235;p113"/>
          <p:cNvGrpSpPr/>
          <p:nvPr/>
        </p:nvGrpSpPr>
        <p:grpSpPr>
          <a:xfrm>
            <a:off x="0" y="6376988"/>
            <a:ext cx="9296400" cy="557212"/>
            <a:chOff x="0" y="6376988"/>
            <a:chExt cx="9296400" cy="557212"/>
          </a:xfrm>
        </p:grpSpPr>
        <p:grpSp>
          <p:nvGrpSpPr>
            <p:cNvPr id="3236" name="Google Shape;3236;p113"/>
            <p:cNvGrpSpPr/>
            <p:nvPr/>
          </p:nvGrpSpPr>
          <p:grpSpPr>
            <a:xfrm>
              <a:off x="0" y="6392863"/>
              <a:ext cx="9144000" cy="465137"/>
              <a:chOff x="0" y="6392863"/>
              <a:chExt cx="9144000" cy="465137"/>
            </a:xfrm>
          </p:grpSpPr>
          <p:sp>
            <p:nvSpPr>
              <p:cNvPr id="3237" name="Google Shape;3237;p113"/>
              <p:cNvSpPr txBox="1"/>
              <p:nvPr/>
            </p:nvSpPr>
            <p:spPr>
              <a:xfrm>
                <a:off x="0" y="6392863"/>
                <a:ext cx="9144000" cy="465137"/>
              </a:xfrm>
              <a:prstGeom prst="rect">
                <a:avLst/>
              </a:prstGeom>
              <a:solidFill>
                <a:srgbClr val="C0504D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200" b="1">
                    <a:solidFill>
                      <a:srgbClr val="FF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</a:t>
                </a:r>
                <a:endParaRPr sz="4400">
                  <a:solidFill>
                    <a:srgbClr val="FF0000"/>
                  </a:solidFill>
                  <a:latin typeface="Verdana"/>
                  <a:ea typeface="Verdana"/>
                  <a:cs typeface="Verdana"/>
                  <a:sym typeface="Verdana"/>
                </a:endParaRPr>
              </a:p>
            </p:txBody>
          </p:sp>
          <p:sp>
            <p:nvSpPr>
              <p:cNvPr id="3238" name="Google Shape;3238;p113"/>
              <p:cNvSpPr/>
              <p:nvPr/>
            </p:nvSpPr>
            <p:spPr>
              <a:xfrm>
                <a:off x="76200" y="6410412"/>
                <a:ext cx="1921169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b="1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Kiran TALELE </a:t>
                </a:r>
                <a:endParaRPr/>
              </a:p>
            </p:txBody>
          </p:sp>
        </p:grpSp>
        <p:sp>
          <p:nvSpPr>
            <p:cNvPr id="3239" name="Google Shape;3239;p113"/>
            <p:cNvSpPr txBox="1"/>
            <p:nvPr/>
          </p:nvSpPr>
          <p:spPr>
            <a:xfrm>
              <a:off x="8458200" y="6376988"/>
              <a:ext cx="838200" cy="5572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fld id="{00000000-1234-1234-1234-123412341234}" type="slidenum">
                <a:rPr lang="en-US" sz="2800" b="1">
                  <a:solidFill>
                    <a:srgbClr val="FFFF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101</a:t>
              </a:fld>
              <a:r>
                <a:rPr lang="en-US" sz="2400" b="1">
                  <a:solidFill>
                    <a:srgbClr val="C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endParaRPr sz="2800" b="1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3240" name="Google Shape;3240;p113"/>
          <p:cNvSpPr txBox="1"/>
          <p:nvPr/>
        </p:nvSpPr>
        <p:spPr>
          <a:xfrm>
            <a:off x="13200063" y="1604963"/>
            <a:ext cx="184150" cy="460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241" name="Google Shape;3241;p113"/>
          <p:cNvSpPr/>
          <p:nvPr/>
        </p:nvSpPr>
        <p:spPr>
          <a:xfrm>
            <a:off x="76200" y="363538"/>
            <a:ext cx="1295400" cy="52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Now, 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242" name="Google Shape;3242;p113"/>
          <p:cNvSpPr/>
          <p:nvPr/>
        </p:nvSpPr>
        <p:spPr>
          <a:xfrm>
            <a:off x="1152525" y="381000"/>
            <a:ext cx="7762875" cy="52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Original Image  =  LPF  Image  +  HPF Image</a:t>
            </a:r>
            <a:endParaRPr/>
          </a:p>
        </p:txBody>
      </p:sp>
      <p:sp>
        <p:nvSpPr>
          <p:cNvPr id="3243" name="Google Shape;3243;p113"/>
          <p:cNvSpPr/>
          <p:nvPr/>
        </p:nvSpPr>
        <p:spPr>
          <a:xfrm>
            <a:off x="228600" y="1074738"/>
            <a:ext cx="8677275" cy="522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800000"/>
                </a:solidFill>
                <a:latin typeface="Cambria"/>
                <a:ea typeface="Cambria"/>
                <a:cs typeface="Cambria"/>
                <a:sym typeface="Cambria"/>
              </a:rPr>
              <a:t>            HPF Image =   Original Image  -  LPF  Image</a:t>
            </a:r>
            <a:endParaRPr/>
          </a:p>
        </p:txBody>
      </p:sp>
      <p:graphicFrame>
        <p:nvGraphicFramePr>
          <p:cNvPr id="3244" name="Google Shape;3244;p113"/>
          <p:cNvGraphicFramePr/>
          <p:nvPr/>
        </p:nvGraphicFramePr>
        <p:xfrm>
          <a:off x="609600" y="20272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{851CF4EA-D1BB-40FF-B8F5-498D31C3B60B}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443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082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180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endParaRPr sz="2800" b="0" i="0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675" marB="456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endParaRPr sz="2800" b="0" i="0" u="none" strike="noStrike" cap="none" baseline="-250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endParaRPr sz="2800" b="0" i="0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80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endParaRPr sz="2800" b="0" i="0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200"/>
                        <a:buFont typeface="Noto Sans Symbols"/>
                        <a:buNone/>
                      </a:pPr>
                      <a:r>
                        <a:rPr lang="en-US" sz="2200" b="1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 A(x,y)</a:t>
                      </a:r>
                      <a:endParaRPr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endParaRPr sz="2800" b="0" i="0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80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endParaRPr sz="2800" b="0" i="0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675" marB="456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endParaRPr sz="2800" b="0" i="0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endParaRPr sz="2800" b="0" i="0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245" name="Google Shape;3245;p113"/>
          <p:cNvSpPr/>
          <p:nvPr/>
        </p:nvSpPr>
        <p:spPr>
          <a:xfrm>
            <a:off x="3124200" y="1976438"/>
            <a:ext cx="366713" cy="461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0000FF"/>
                </a:solidFill>
                <a:latin typeface="Cambria"/>
                <a:ea typeface="Cambria"/>
                <a:cs typeface="Cambria"/>
                <a:sym typeface="Cambria"/>
              </a:rPr>
              <a:t>=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3246" name="Google Shape;3246;p113"/>
          <p:cNvGraphicFramePr/>
          <p:nvPr/>
        </p:nvGraphicFramePr>
        <p:xfrm>
          <a:off x="3733800" y="20272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{851CF4EA-D1BB-40FF-B8F5-498D31C3B60B}</a:tableStyleId>
              </a:tblPr>
              <a:tblGrid>
                <a:gridCol w="573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4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5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180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Z</a:t>
                      </a:r>
                      <a:r>
                        <a:rPr lang="en-US" sz="2800" b="0" i="0" u="none" strike="noStrike" cap="none" baseline="-25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sz="2800" b="0" i="0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675" marB="456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Z</a:t>
                      </a:r>
                      <a:r>
                        <a:rPr lang="en-US" sz="2800" b="0" i="0" u="none" strike="noStrike" cap="none" baseline="-25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endParaRPr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Z</a:t>
                      </a:r>
                      <a:r>
                        <a:rPr lang="en-US" sz="2800" b="0" i="0" u="none" strike="noStrike" cap="none" baseline="-25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</a:t>
                      </a:r>
                      <a:endParaRPr sz="2800" b="0" i="0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80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Z</a:t>
                      </a:r>
                      <a:r>
                        <a:rPr lang="en-US" sz="2800" b="0" i="0" u="none" strike="noStrike" cap="none" baseline="-25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</a:t>
                      </a:r>
                      <a:endParaRPr sz="2800" b="0" i="0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Z</a:t>
                      </a:r>
                      <a:r>
                        <a:rPr lang="en-US" sz="2800" b="0" i="0" u="none" strike="noStrike" cap="none" baseline="-25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</a:t>
                      </a:r>
                      <a:endParaRPr sz="2800" b="0" i="0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Z</a:t>
                      </a:r>
                      <a:r>
                        <a:rPr lang="en-US" sz="2800" b="0" i="0" u="none" strike="noStrike" cap="none" baseline="-25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6</a:t>
                      </a:r>
                      <a:endParaRPr sz="2800" b="0" i="0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80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Z</a:t>
                      </a:r>
                      <a:r>
                        <a:rPr lang="en-US" sz="2800" b="0" i="0" u="none" strike="noStrike" cap="none" baseline="-25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7</a:t>
                      </a:r>
                      <a:endParaRPr sz="2800" b="0" i="0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675" marB="456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Z</a:t>
                      </a:r>
                      <a:r>
                        <a:rPr lang="en-US" sz="2800" b="0" i="0" u="none" strike="noStrike" cap="none" baseline="-25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8</a:t>
                      </a:r>
                      <a:endParaRPr sz="2800" b="0" i="0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Z</a:t>
                      </a:r>
                      <a:r>
                        <a:rPr lang="en-US" sz="2800" b="0" i="0" u="none" strike="noStrike" cap="none" baseline="-25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9</a:t>
                      </a:r>
                      <a:endParaRPr sz="2800" b="0" i="0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247" name="Google Shape;3247;p113"/>
          <p:cNvSpPr/>
          <p:nvPr/>
        </p:nvSpPr>
        <p:spPr>
          <a:xfrm>
            <a:off x="5805488" y="1981200"/>
            <a:ext cx="287337" cy="461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0000FF"/>
                </a:solidFill>
                <a:latin typeface="Cambria"/>
                <a:ea typeface="Cambria"/>
                <a:cs typeface="Cambria"/>
                <a:sym typeface="Cambria"/>
              </a:rPr>
              <a:t>-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3248" name="Google Shape;3248;p113"/>
          <p:cNvGraphicFramePr/>
          <p:nvPr/>
        </p:nvGraphicFramePr>
        <p:xfrm>
          <a:off x="6400800" y="20272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{851CF4EA-D1BB-40FF-B8F5-498D31C3B60B}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8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082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180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endParaRPr sz="2800" b="0" i="0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675" marB="456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endParaRPr sz="2800" b="0" i="0" u="none" strike="noStrike" cap="none" baseline="-250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endParaRPr sz="2800" b="0" i="0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80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endParaRPr sz="2800" b="0" i="0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200"/>
                        <a:buFont typeface="Noto Sans Symbols"/>
                        <a:buNone/>
                      </a:pPr>
                      <a:r>
                        <a:rPr lang="en-US" sz="2200" b="1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B(x,y)</a:t>
                      </a:r>
                      <a:endParaRPr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endParaRPr sz="2800" b="0" i="0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80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endParaRPr sz="2800" b="0" i="0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675" marB="456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endParaRPr sz="2800" b="0" i="0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endParaRPr sz="2800" b="0" i="0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249" name="Google Shape;3249;p113"/>
          <p:cNvSpPr/>
          <p:nvPr/>
        </p:nvSpPr>
        <p:spPr>
          <a:xfrm>
            <a:off x="533400" y="3881438"/>
            <a:ext cx="3048000" cy="461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rPr>
              <a:t>At (x,y) position,</a:t>
            </a:r>
            <a:endParaRPr/>
          </a:p>
        </p:txBody>
      </p:sp>
      <p:sp>
        <p:nvSpPr>
          <p:cNvPr id="3250" name="Google Shape;3250;p113"/>
          <p:cNvSpPr/>
          <p:nvPr/>
        </p:nvSpPr>
        <p:spPr>
          <a:xfrm>
            <a:off x="533400" y="4491038"/>
            <a:ext cx="8382000" cy="461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A(x,y)  =  </a:t>
            </a: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Z</a:t>
            </a:r>
            <a:r>
              <a:rPr lang="en-US" sz="2400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</a:t>
            </a: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  B(x,y)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56" name="Google Shape;3256;p114"/>
          <p:cNvGrpSpPr/>
          <p:nvPr/>
        </p:nvGrpSpPr>
        <p:grpSpPr>
          <a:xfrm>
            <a:off x="0" y="6376988"/>
            <a:ext cx="9296400" cy="557212"/>
            <a:chOff x="0" y="6376988"/>
            <a:chExt cx="9296400" cy="557212"/>
          </a:xfrm>
        </p:grpSpPr>
        <p:grpSp>
          <p:nvGrpSpPr>
            <p:cNvPr id="3257" name="Google Shape;3257;p114"/>
            <p:cNvGrpSpPr/>
            <p:nvPr/>
          </p:nvGrpSpPr>
          <p:grpSpPr>
            <a:xfrm>
              <a:off x="0" y="6392863"/>
              <a:ext cx="9144000" cy="465137"/>
              <a:chOff x="0" y="6392863"/>
              <a:chExt cx="9144000" cy="465137"/>
            </a:xfrm>
          </p:grpSpPr>
          <p:sp>
            <p:nvSpPr>
              <p:cNvPr id="3258" name="Google Shape;3258;p114"/>
              <p:cNvSpPr txBox="1"/>
              <p:nvPr/>
            </p:nvSpPr>
            <p:spPr>
              <a:xfrm>
                <a:off x="0" y="6392863"/>
                <a:ext cx="9144000" cy="465137"/>
              </a:xfrm>
              <a:prstGeom prst="rect">
                <a:avLst/>
              </a:prstGeom>
              <a:solidFill>
                <a:srgbClr val="C0504D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200" b="1">
                    <a:solidFill>
                      <a:srgbClr val="FF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</a:t>
                </a:r>
                <a:endParaRPr sz="4400">
                  <a:solidFill>
                    <a:srgbClr val="FF0000"/>
                  </a:solidFill>
                  <a:latin typeface="Verdana"/>
                  <a:ea typeface="Verdana"/>
                  <a:cs typeface="Verdana"/>
                  <a:sym typeface="Verdana"/>
                </a:endParaRPr>
              </a:p>
            </p:txBody>
          </p:sp>
          <p:sp>
            <p:nvSpPr>
              <p:cNvPr id="3259" name="Google Shape;3259;p114"/>
              <p:cNvSpPr/>
              <p:nvPr/>
            </p:nvSpPr>
            <p:spPr>
              <a:xfrm>
                <a:off x="76200" y="6410412"/>
                <a:ext cx="1921169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b="1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Kiran TALELE </a:t>
                </a:r>
                <a:endParaRPr/>
              </a:p>
            </p:txBody>
          </p:sp>
        </p:grpSp>
        <p:sp>
          <p:nvSpPr>
            <p:cNvPr id="3260" name="Google Shape;3260;p114"/>
            <p:cNvSpPr txBox="1"/>
            <p:nvPr/>
          </p:nvSpPr>
          <p:spPr>
            <a:xfrm>
              <a:off x="8458200" y="6376988"/>
              <a:ext cx="838200" cy="5572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fld id="{00000000-1234-1234-1234-123412341234}" type="slidenum">
                <a:rPr lang="en-US" sz="2800" b="1">
                  <a:solidFill>
                    <a:srgbClr val="FFFF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102</a:t>
              </a:fld>
              <a:r>
                <a:rPr lang="en-US" sz="2400" b="1">
                  <a:solidFill>
                    <a:srgbClr val="C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endParaRPr sz="2800" b="1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3261" name="Google Shape;3261;p114"/>
          <p:cNvSpPr txBox="1"/>
          <p:nvPr/>
        </p:nvSpPr>
        <p:spPr>
          <a:xfrm>
            <a:off x="13200063" y="1604963"/>
            <a:ext cx="184150" cy="460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262" name="Google Shape;3262;p114"/>
          <p:cNvSpPr/>
          <p:nvPr/>
        </p:nvSpPr>
        <p:spPr>
          <a:xfrm>
            <a:off x="533400" y="304800"/>
            <a:ext cx="8382000" cy="461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Now,  A(x,y)  =  </a:t>
            </a: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Z</a:t>
            </a:r>
            <a:r>
              <a:rPr lang="en-US" sz="2400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</a:t>
            </a: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  B(x,y)</a:t>
            </a:r>
            <a:endParaRPr/>
          </a:p>
        </p:txBody>
      </p:sp>
      <p:grpSp>
        <p:nvGrpSpPr>
          <p:cNvPr id="3263" name="Google Shape;3263;p114"/>
          <p:cNvGrpSpPr/>
          <p:nvPr/>
        </p:nvGrpSpPr>
        <p:grpSpPr>
          <a:xfrm>
            <a:off x="533400" y="1066800"/>
            <a:ext cx="10744200" cy="830263"/>
            <a:chOff x="-174413" y="5455557"/>
            <a:chExt cx="9470813" cy="831632"/>
          </a:xfrm>
        </p:grpSpPr>
        <p:sp>
          <p:nvSpPr>
            <p:cNvPr id="3264" name="Google Shape;3264;p114"/>
            <p:cNvSpPr/>
            <p:nvPr/>
          </p:nvSpPr>
          <p:spPr>
            <a:xfrm>
              <a:off x="-174413" y="5455557"/>
              <a:ext cx="9470813" cy="831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>
                  <a:solidFill>
                    <a:srgbClr val="000000"/>
                  </a:solidFill>
                  <a:latin typeface="Book Antiqua"/>
                  <a:ea typeface="Book Antiqua"/>
                  <a:cs typeface="Book Antiqua"/>
                  <a:sym typeface="Book Antiqua"/>
                </a:rPr>
                <a:t>Where,  B(x,y) =</a:t>
              </a:r>
              <a:r>
                <a:rPr lang="en-US" sz="2400" b="1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  z</a:t>
              </a:r>
              <a:r>
                <a:rPr lang="en-US" sz="2400" b="1" baseline="-250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1 </a:t>
              </a:r>
              <a:r>
                <a:rPr lang="en-US" sz="2400" b="1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z</a:t>
              </a:r>
              <a:r>
                <a:rPr lang="en-US" sz="2400" b="1" baseline="-250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1</a:t>
              </a:r>
              <a:r>
                <a:rPr lang="en-US" sz="2400" b="1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 </a:t>
              </a:r>
              <a:r>
                <a:rPr lang="en-US" sz="2400" b="1" baseline="-250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r>
                <a:rPr lang="en-US" sz="2400" b="1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+       z</a:t>
              </a:r>
              <a:r>
                <a:rPr lang="en-US" sz="2400" b="1" baseline="-250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2  </a:t>
              </a:r>
              <a:r>
                <a:rPr lang="en-US" sz="2400" b="1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+  + … +    z</a:t>
              </a:r>
              <a:r>
                <a:rPr lang="en-US" sz="2400" b="1" baseline="-250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9   </a:t>
              </a:r>
              <a:r>
                <a:rPr lang="en-US" sz="2400" b="1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endParaRPr sz="24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marL="0" marR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rgbClr val="000000"/>
                  </a:solidFill>
                  <a:latin typeface="Book Antiqua"/>
                  <a:ea typeface="Book Antiqua"/>
                  <a:cs typeface="Book Antiqua"/>
                  <a:sym typeface="Book Antiqua"/>
                </a:rPr>
                <a:t>    </a:t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pic>
          <p:nvPicPr>
            <p:cNvPr id="3265" name="Google Shape;3265;p11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840654" y="5481048"/>
              <a:ext cx="447623" cy="61006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66" name="Google Shape;3266;p11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781021" y="5486400"/>
              <a:ext cx="447623" cy="60471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67" name="Google Shape;3267;p11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415633" y="5486400"/>
              <a:ext cx="447623" cy="60471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268" name="Google Shape;3268;p114"/>
          <p:cNvGrpSpPr/>
          <p:nvPr/>
        </p:nvGrpSpPr>
        <p:grpSpPr>
          <a:xfrm>
            <a:off x="533400" y="2209800"/>
            <a:ext cx="10744200" cy="830263"/>
            <a:chOff x="-174413" y="5455557"/>
            <a:chExt cx="9470813" cy="831632"/>
          </a:xfrm>
        </p:grpSpPr>
        <p:sp>
          <p:nvSpPr>
            <p:cNvPr id="3269" name="Google Shape;3269;p114"/>
            <p:cNvSpPr/>
            <p:nvPr/>
          </p:nvSpPr>
          <p:spPr>
            <a:xfrm>
              <a:off x="-174413" y="5455557"/>
              <a:ext cx="9470813" cy="831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>
                  <a:solidFill>
                    <a:srgbClr val="000000"/>
                  </a:solidFill>
                  <a:latin typeface="Book Antiqua"/>
                  <a:ea typeface="Book Antiqua"/>
                  <a:cs typeface="Book Antiqua"/>
                  <a:sym typeface="Book Antiqua"/>
                </a:rPr>
                <a:t>A(x,y) =</a:t>
              </a:r>
              <a:r>
                <a:rPr lang="en-US" sz="2400" b="1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   </a:t>
              </a:r>
              <a:r>
                <a:rPr lang="en-US"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Z</a:t>
              </a:r>
              <a:r>
                <a:rPr lang="en-US" sz="2400" baseline="-250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5</a:t>
              </a:r>
              <a:r>
                <a:rPr lang="en-US"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r>
                <a:rPr lang="en-US" sz="2400" b="1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– (       z</a:t>
              </a:r>
              <a:r>
                <a:rPr lang="en-US" sz="2400" b="1" baseline="-250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1</a:t>
              </a:r>
              <a:r>
                <a:rPr lang="en-US" sz="2400" b="1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+         z</a:t>
              </a:r>
              <a:r>
                <a:rPr lang="en-US" sz="2400" b="1" baseline="-250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2  </a:t>
              </a:r>
              <a:r>
                <a:rPr lang="en-US" sz="2400" b="1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+  + … +       z</a:t>
              </a:r>
              <a:r>
                <a:rPr lang="en-US" sz="2400" b="1" baseline="-250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9 </a:t>
              </a:r>
              <a:r>
                <a:rPr lang="en-US" sz="2400" b="1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) </a:t>
              </a:r>
              <a:endParaRPr sz="24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marL="0" marR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rgbClr val="000000"/>
                  </a:solidFill>
                  <a:latin typeface="Book Antiqua"/>
                  <a:ea typeface="Book Antiqua"/>
                  <a:cs typeface="Book Antiqua"/>
                  <a:sym typeface="Book Antiqua"/>
                </a:rPr>
                <a:t>    </a:t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pic>
          <p:nvPicPr>
            <p:cNvPr id="3270" name="Google Shape;3270;p11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840654" y="5481048"/>
              <a:ext cx="447623" cy="61006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71" name="Google Shape;3271;p11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803577" y="5486400"/>
              <a:ext cx="447623" cy="60471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72" name="Google Shape;3272;p11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661747" y="5486400"/>
              <a:ext cx="447623" cy="60471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273" name="Google Shape;3273;p114"/>
          <p:cNvGrpSpPr/>
          <p:nvPr/>
        </p:nvGrpSpPr>
        <p:grpSpPr>
          <a:xfrm>
            <a:off x="1447800" y="3276600"/>
            <a:ext cx="11582400" cy="830263"/>
            <a:chOff x="1447800" y="3395673"/>
            <a:chExt cx="11582400" cy="830997"/>
          </a:xfrm>
        </p:grpSpPr>
        <p:grpSp>
          <p:nvGrpSpPr>
            <p:cNvPr id="3274" name="Google Shape;3274;p114"/>
            <p:cNvGrpSpPr/>
            <p:nvPr/>
          </p:nvGrpSpPr>
          <p:grpSpPr>
            <a:xfrm>
              <a:off x="1447800" y="3395673"/>
              <a:ext cx="11582400" cy="830997"/>
              <a:chOff x="1459433" y="2418413"/>
              <a:chExt cx="9470813" cy="831632"/>
            </a:xfrm>
          </p:grpSpPr>
          <p:sp>
            <p:nvSpPr>
              <p:cNvPr id="3275" name="Google Shape;3275;p114"/>
              <p:cNvSpPr/>
              <p:nvPr/>
            </p:nvSpPr>
            <p:spPr>
              <a:xfrm>
                <a:off x="1459433" y="2418413"/>
                <a:ext cx="9470813" cy="8316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just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400" b="1">
                    <a:solidFill>
                      <a:srgbClr val="000000"/>
                    </a:solidFill>
                    <a:latin typeface="Book Antiqua"/>
                    <a:ea typeface="Book Antiqua"/>
                    <a:cs typeface="Book Antiqua"/>
                    <a:sym typeface="Book Antiqua"/>
                  </a:rPr>
                  <a:t> = </a:t>
                </a:r>
                <a:r>
                  <a:rPr lang="en-US" sz="2400" b="1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  </a:t>
                </a:r>
                <a:r>
                  <a:rPr lang="en-US" sz="2400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Z</a:t>
                </a:r>
                <a:r>
                  <a:rPr lang="en-US" sz="2400" baseline="-25000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5</a:t>
                </a:r>
                <a:r>
                  <a:rPr lang="en-US" sz="2400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 </a:t>
                </a:r>
                <a:r>
                  <a:rPr lang="en-US" sz="2400" b="1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-       z</a:t>
                </a:r>
                <a:r>
                  <a:rPr lang="en-US" sz="2400" b="1" baseline="-25000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1 </a:t>
                </a:r>
                <a:r>
                  <a:rPr lang="en-US" sz="2400" b="1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-       z</a:t>
                </a:r>
                <a:r>
                  <a:rPr lang="en-US" sz="2400" b="1" baseline="-25000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2</a:t>
                </a:r>
                <a:r>
                  <a:rPr lang="en-US" sz="2400" b="1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 -       z</a:t>
                </a:r>
                <a:r>
                  <a:rPr lang="en-US" sz="2400" b="1" baseline="-25000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3</a:t>
                </a:r>
                <a:r>
                  <a:rPr lang="en-US" sz="2400" b="1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 -       z</a:t>
                </a:r>
                <a:r>
                  <a:rPr lang="en-US" sz="2400" b="1" baseline="-25000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4 </a:t>
                </a:r>
                <a:r>
                  <a:rPr lang="en-US" sz="2400" b="1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-      z</a:t>
                </a:r>
                <a:r>
                  <a:rPr lang="en-US" sz="2400" b="1" baseline="-25000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5</a:t>
                </a:r>
                <a:r>
                  <a:rPr lang="en-US" sz="2400" b="1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 …       z</a:t>
                </a:r>
                <a:r>
                  <a:rPr lang="en-US" sz="2400" b="1" baseline="-25000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9</a:t>
                </a:r>
                <a:r>
                  <a:rPr lang="en-US" sz="2400" b="1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 ) </a:t>
                </a:r>
                <a:endParaRPr sz="2400" b="1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  <a:p>
                <a:pPr marL="0" marR="0" lvl="0" indent="0" algn="just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400">
                    <a:solidFill>
                      <a:srgbClr val="000000"/>
                    </a:solidFill>
                    <a:latin typeface="Book Antiqua"/>
                    <a:ea typeface="Book Antiqua"/>
                    <a:cs typeface="Book Antiqua"/>
                    <a:sym typeface="Book Antiqua"/>
                  </a:rPr>
                  <a:t>    </a:t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pic>
            <p:nvPicPr>
              <p:cNvPr id="3276" name="Google Shape;3276;p114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3079440" y="2486912"/>
                <a:ext cx="335076" cy="43268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3277" name="Google Shape;3277;p11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514600" y="3454400"/>
              <a:ext cx="409575" cy="431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78" name="Google Shape;3278;p11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381625" y="3454400"/>
              <a:ext cx="409575" cy="431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79" name="Google Shape;3279;p11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419600" y="3429000"/>
              <a:ext cx="409575" cy="431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80" name="Google Shape;3280;p11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248400" y="3454400"/>
              <a:ext cx="409575" cy="431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81" name="Google Shape;3281;p11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362825" y="3429000"/>
              <a:ext cx="409575" cy="4318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282" name="Google Shape;3282;p114"/>
          <p:cNvGrpSpPr/>
          <p:nvPr/>
        </p:nvGrpSpPr>
        <p:grpSpPr>
          <a:xfrm>
            <a:off x="457200" y="4114800"/>
            <a:ext cx="9677400" cy="512763"/>
            <a:chOff x="76200" y="4211638"/>
            <a:chExt cx="9677400" cy="512762"/>
          </a:xfrm>
        </p:grpSpPr>
        <p:sp>
          <p:nvSpPr>
            <p:cNvPr id="3283" name="Google Shape;3283;p114"/>
            <p:cNvSpPr/>
            <p:nvPr/>
          </p:nvSpPr>
          <p:spPr>
            <a:xfrm>
              <a:off x="76200" y="4211638"/>
              <a:ext cx="9677400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A(x,y)  =  -     </a:t>
              </a:r>
              <a:r>
                <a:rPr lang="en-US"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z</a:t>
              </a:r>
              <a:r>
                <a:rPr lang="en-US" sz="2400" baseline="-250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1</a:t>
              </a:r>
              <a:r>
                <a:rPr lang="en-US" sz="2400" b="1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–     </a:t>
              </a:r>
              <a:r>
                <a:rPr lang="en-US"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z</a:t>
              </a:r>
              <a:r>
                <a:rPr lang="en-US" sz="2400" baseline="-250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2</a:t>
              </a:r>
              <a:r>
                <a:rPr lang="en-US" sz="2400" b="1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-      </a:t>
              </a:r>
              <a:r>
                <a:rPr lang="en-US"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z</a:t>
              </a:r>
              <a:r>
                <a:rPr lang="en-US" sz="2400" baseline="-250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3</a:t>
              </a:r>
              <a:r>
                <a:rPr lang="en-US" sz="2400" b="1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-     </a:t>
              </a:r>
              <a:r>
                <a:rPr lang="en-US"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z</a:t>
              </a:r>
              <a:r>
                <a:rPr lang="en-US" sz="2400" baseline="-250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4</a:t>
              </a:r>
              <a:r>
                <a:rPr lang="en-US" sz="2400" b="1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r>
                <a:rPr lang="en-US" sz="2400" b="1">
                  <a:solidFill>
                    <a:srgbClr val="FF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+     </a:t>
              </a:r>
              <a:r>
                <a:rPr lang="en-US"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z</a:t>
              </a:r>
              <a:r>
                <a:rPr lang="en-US" sz="2400" baseline="-250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5  …</a:t>
              </a:r>
              <a:r>
                <a:rPr lang="en-US"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-      </a:t>
              </a:r>
              <a:r>
                <a:rPr lang="en-US" sz="2400" b="1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z</a:t>
              </a:r>
              <a:r>
                <a:rPr lang="en-US" sz="2400" b="1" baseline="-250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9</a:t>
              </a:r>
              <a:r>
                <a:rPr lang="en-US" sz="2400" baseline="-250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..</a:t>
              </a:r>
              <a:r>
                <a:rPr lang="en-US" sz="2400" b="1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)  ----(III)</a:t>
              </a:r>
              <a:endParaRPr/>
            </a:p>
          </p:txBody>
        </p:sp>
        <p:pic>
          <p:nvPicPr>
            <p:cNvPr id="3284" name="Google Shape;3284;p11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581400" y="4267200"/>
              <a:ext cx="409575" cy="457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85" name="Google Shape;3285;p11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676400" y="4267200"/>
              <a:ext cx="409575" cy="457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86" name="Google Shape;3286;p11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67000" y="4267200"/>
              <a:ext cx="409575" cy="457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87" name="Google Shape;3287;p11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572000" y="4267200"/>
              <a:ext cx="409575" cy="457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88" name="Google Shape;3288;p114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562600" y="4229100"/>
              <a:ext cx="293137" cy="495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89" name="Google Shape;3289;p11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753225" y="4267200"/>
              <a:ext cx="409575" cy="4572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4" name="Google Shape;3294;p115"/>
          <p:cNvSpPr/>
          <p:nvPr/>
        </p:nvSpPr>
        <p:spPr>
          <a:xfrm>
            <a:off x="533400" y="2438400"/>
            <a:ext cx="8534400" cy="52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By equating equation (I) and (III) we get,</a:t>
            </a:r>
            <a:endParaRPr/>
          </a:p>
        </p:txBody>
      </p:sp>
      <p:grpSp>
        <p:nvGrpSpPr>
          <p:cNvPr id="3295" name="Google Shape;3295;p115"/>
          <p:cNvGrpSpPr/>
          <p:nvPr/>
        </p:nvGrpSpPr>
        <p:grpSpPr>
          <a:xfrm>
            <a:off x="0" y="6324600"/>
            <a:ext cx="9144000" cy="557213"/>
            <a:chOff x="0" y="6324600"/>
            <a:chExt cx="9144000" cy="557212"/>
          </a:xfrm>
        </p:grpSpPr>
        <p:grpSp>
          <p:nvGrpSpPr>
            <p:cNvPr id="3296" name="Google Shape;3296;p115"/>
            <p:cNvGrpSpPr/>
            <p:nvPr/>
          </p:nvGrpSpPr>
          <p:grpSpPr>
            <a:xfrm>
              <a:off x="0" y="6392863"/>
              <a:ext cx="9144000" cy="465137"/>
              <a:chOff x="0" y="6392863"/>
              <a:chExt cx="9144000" cy="465137"/>
            </a:xfrm>
          </p:grpSpPr>
          <p:sp>
            <p:nvSpPr>
              <p:cNvPr id="3297" name="Google Shape;3297;p115"/>
              <p:cNvSpPr txBox="1"/>
              <p:nvPr/>
            </p:nvSpPr>
            <p:spPr>
              <a:xfrm>
                <a:off x="0" y="6392863"/>
                <a:ext cx="9144000" cy="465137"/>
              </a:xfrm>
              <a:prstGeom prst="rect">
                <a:avLst/>
              </a:prstGeom>
              <a:solidFill>
                <a:srgbClr val="C0504D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200" b="1">
                    <a:solidFill>
                      <a:srgbClr val="FF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</a:t>
                </a:r>
                <a:endParaRPr sz="4400">
                  <a:solidFill>
                    <a:srgbClr val="FF0000"/>
                  </a:solidFill>
                  <a:latin typeface="Verdana"/>
                  <a:ea typeface="Verdana"/>
                  <a:cs typeface="Verdana"/>
                  <a:sym typeface="Verdana"/>
                </a:endParaRPr>
              </a:p>
            </p:txBody>
          </p:sp>
          <p:sp>
            <p:nvSpPr>
              <p:cNvPr id="3298" name="Google Shape;3298;p115"/>
              <p:cNvSpPr/>
              <p:nvPr/>
            </p:nvSpPr>
            <p:spPr>
              <a:xfrm>
                <a:off x="76200" y="6410412"/>
                <a:ext cx="1921169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b="1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Kiran TALELE </a:t>
                </a:r>
                <a:endParaRPr/>
              </a:p>
            </p:txBody>
          </p:sp>
        </p:grpSp>
        <p:sp>
          <p:nvSpPr>
            <p:cNvPr id="3299" name="Google Shape;3299;p115"/>
            <p:cNvSpPr txBox="1"/>
            <p:nvPr/>
          </p:nvSpPr>
          <p:spPr>
            <a:xfrm>
              <a:off x="8382000" y="6324600"/>
              <a:ext cx="762000" cy="5572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fld id="{00000000-1234-1234-1234-123412341234}" type="slidenum">
                <a:rPr lang="en-US" sz="2800" b="1">
                  <a:solidFill>
                    <a:srgbClr val="FFFF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103</a:t>
              </a:fld>
              <a:r>
                <a:rPr lang="en-US" sz="2400" b="1">
                  <a:solidFill>
                    <a:srgbClr val="C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endParaRPr sz="2800" b="1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3300" name="Google Shape;3300;p115"/>
          <p:cNvSpPr/>
          <p:nvPr/>
        </p:nvSpPr>
        <p:spPr>
          <a:xfrm>
            <a:off x="609600" y="228600"/>
            <a:ext cx="8534400" cy="769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A(x,y) </a:t>
            </a:r>
            <a:r>
              <a:rPr lang="en-US" sz="3200" b="1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 = </a:t>
            </a:r>
            <a:r>
              <a:rPr lang="en-US" sz="1200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 </a:t>
            </a:r>
            <a:r>
              <a:rPr lang="en-US" sz="3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z</a:t>
            </a:r>
            <a:r>
              <a:rPr lang="en-US" sz="3200" b="1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 </a:t>
            </a:r>
            <a:r>
              <a:rPr lang="en-US" sz="3200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</a:t>
            </a:r>
            <a:r>
              <a:rPr lang="en-US" sz="3200" b="1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 </a:t>
            </a:r>
            <a:r>
              <a:rPr lang="en-US" sz="3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 z</a:t>
            </a:r>
            <a:r>
              <a:rPr lang="en-US" sz="3200" b="1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 </a:t>
            </a:r>
            <a:r>
              <a:rPr lang="en-US" sz="3200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</a:t>
            </a:r>
            <a:r>
              <a:rPr lang="en-US" sz="3200" b="1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 </a:t>
            </a:r>
            <a:r>
              <a:rPr lang="en-US" sz="3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 z</a:t>
            </a:r>
            <a:r>
              <a:rPr lang="en-US" sz="3200" b="1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 </a:t>
            </a:r>
            <a:r>
              <a:rPr lang="en-US" sz="3200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</a:t>
            </a:r>
            <a:r>
              <a:rPr lang="en-US" sz="3200" b="1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 </a:t>
            </a:r>
            <a:r>
              <a:rPr lang="en-US" sz="3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 … + z</a:t>
            </a:r>
            <a:r>
              <a:rPr lang="en-US" sz="3200" b="1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9 </a:t>
            </a:r>
            <a:r>
              <a:rPr lang="en-US" sz="3200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</a:t>
            </a:r>
            <a:r>
              <a:rPr lang="en-US" sz="3200" b="1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9    </a:t>
            </a:r>
            <a:r>
              <a:rPr lang="en-US" sz="3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……(I)</a:t>
            </a:r>
            <a:endParaRPr sz="32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    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3301" name="Google Shape;3301;p115"/>
          <p:cNvGraphicFramePr/>
          <p:nvPr/>
        </p:nvGraphicFramePr>
        <p:xfrm>
          <a:off x="838200" y="3703626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{851CF4EA-D1BB-40FF-B8F5-498D31C3B60B}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466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0" i="0" u="none" strike="noStrike" cap="small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w</a:t>
                      </a:r>
                      <a:r>
                        <a:rPr lang="en-US" sz="2800" b="0" i="0" u="none" strike="noStrike" cap="small" baseline="-25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r>
                        <a:rPr lang="en-US" sz="2800" b="0" i="0" u="none" strike="noStrike" cap="small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= </a:t>
                      </a:r>
                      <a:endParaRPr/>
                    </a:p>
                  </a:txBody>
                  <a:tcPr marL="91450" marR="91450" marT="45675" marB="456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0" i="0" u="none" strike="noStrike" cap="small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w</a:t>
                      </a:r>
                      <a:r>
                        <a:rPr lang="en-US" sz="2800" b="0" i="0" u="none" strike="noStrike" cap="small" baseline="-25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r>
                        <a:rPr lang="en-US" sz="2800" b="0" i="0" u="none" strike="noStrike" cap="small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=</a:t>
                      </a:r>
                      <a:endParaRPr sz="2800" b="0" i="0" u="none" strike="noStrike" cap="small" baseline="-250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0" i="0" u="none" strike="noStrike" cap="small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w</a:t>
                      </a:r>
                      <a:r>
                        <a:rPr lang="en-US" sz="2800" b="0" i="0" u="none" strike="noStrike" cap="small" baseline="-25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</a:t>
                      </a:r>
                      <a:r>
                        <a:rPr lang="en-US" sz="2800" b="0" i="0" u="none" strike="noStrike" cap="small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=</a:t>
                      </a:r>
                      <a:endParaRPr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66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0" i="0" u="none" strike="noStrike" cap="small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w</a:t>
                      </a:r>
                      <a:r>
                        <a:rPr lang="en-US" sz="2800" b="0" i="0" u="none" strike="noStrike" cap="small" baseline="-25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</a:t>
                      </a:r>
                      <a:r>
                        <a:rPr lang="en-US" sz="2800" b="0" i="0" u="none" strike="noStrike" cap="small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=</a:t>
                      </a:r>
                      <a:endParaRPr sz="2800" b="0" i="0" u="none" strike="noStrike" cap="small" baseline="-250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0" i="0" u="none" strike="noStrike" cap="small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w</a:t>
                      </a:r>
                      <a:r>
                        <a:rPr lang="en-US" sz="2800" b="0" i="0" u="none" strike="noStrike" cap="small" baseline="-25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</a:t>
                      </a:r>
                      <a:r>
                        <a:rPr lang="en-US" sz="2800" b="0" i="0" u="none" strike="noStrike" cap="small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=</a:t>
                      </a:r>
                      <a:endParaRPr sz="2800" b="0" i="0" u="none" strike="noStrike" cap="small" baseline="-250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0" i="0" u="none" strike="noStrike" cap="small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w</a:t>
                      </a:r>
                      <a:r>
                        <a:rPr lang="en-US" sz="2800" b="0" i="0" u="none" strike="noStrike" cap="small" baseline="-25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6</a:t>
                      </a:r>
                      <a:r>
                        <a:rPr lang="en-US" sz="2800" b="0" i="0" u="none" strike="noStrike" cap="small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=</a:t>
                      </a:r>
                      <a:endParaRPr sz="2800" b="0" i="0" u="none" strike="noStrike" cap="small" baseline="-250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66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0" i="0" u="none" strike="noStrike" cap="small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w</a:t>
                      </a:r>
                      <a:r>
                        <a:rPr lang="en-US" sz="2800" b="0" i="0" u="none" strike="noStrike" cap="small" baseline="-25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7</a:t>
                      </a:r>
                      <a:r>
                        <a:rPr lang="en-US" sz="2800" b="0" i="0" u="none" strike="noStrike" cap="small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=</a:t>
                      </a:r>
                      <a:endParaRPr sz="2800" b="0" i="0" u="none" strike="noStrike" cap="small" baseline="-250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675" marB="456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0" i="0" u="none" strike="noStrike" cap="small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w</a:t>
                      </a:r>
                      <a:r>
                        <a:rPr lang="en-US" sz="2800" b="0" i="0" u="none" strike="noStrike" cap="small" baseline="-25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8</a:t>
                      </a:r>
                      <a:r>
                        <a:rPr lang="en-US" sz="2800" b="0" i="0" u="none" strike="noStrike" cap="small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=</a:t>
                      </a:r>
                      <a:endParaRPr sz="2800" b="0" i="0" u="none" strike="noStrike" cap="small" baseline="-250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0" i="0" u="none" strike="noStrike" cap="small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W</a:t>
                      </a:r>
                      <a:r>
                        <a:rPr lang="en-US" sz="2800" b="0" i="0" u="none" strike="noStrike" cap="small" baseline="-25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9 </a:t>
                      </a:r>
                      <a:r>
                        <a:rPr lang="en-US" sz="2800" b="0" i="0" u="none" strike="noStrike" cap="small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=</a:t>
                      </a:r>
                      <a:endParaRPr sz="2800" b="0" i="0" u="none" strike="noStrike" cap="small" baseline="-250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302" name="Google Shape;3302;p115"/>
          <p:cNvSpPr/>
          <p:nvPr/>
        </p:nvSpPr>
        <p:spPr>
          <a:xfrm>
            <a:off x="76200" y="3581400"/>
            <a:ext cx="9144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w</a:t>
            </a:r>
            <a:r>
              <a:rPr lang="en-US" sz="2400" b="1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 = 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303" name="Google Shape;3303;p115"/>
          <p:cNvSpPr/>
          <p:nvPr/>
        </p:nvSpPr>
        <p:spPr>
          <a:xfrm>
            <a:off x="4953000" y="3581400"/>
            <a:ext cx="914400" cy="5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w</a:t>
            </a:r>
            <a:r>
              <a:rPr lang="en-US" sz="2400" b="1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 = 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304" name="Google Shape;3304;p115"/>
          <p:cNvSpPr/>
          <p:nvPr/>
        </p:nvSpPr>
        <p:spPr>
          <a:xfrm>
            <a:off x="4648200" y="4419600"/>
            <a:ext cx="885825" cy="6858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2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305" name="Google Shape;3305;p115"/>
          <p:cNvSpPr/>
          <p:nvPr/>
        </p:nvSpPr>
        <p:spPr>
          <a:xfrm rot="-5400000">
            <a:off x="4194969" y="-3272631"/>
            <a:ext cx="906462" cy="9753600"/>
          </a:xfrm>
          <a:prstGeom prst="curvedRightArrow">
            <a:avLst>
              <a:gd name="adj1" fmla="val 25000"/>
              <a:gd name="adj2" fmla="val 24733"/>
              <a:gd name="adj3" fmla="val 21867"/>
            </a:avLst>
          </a:prstGeom>
          <a:solidFill>
            <a:srgbClr val="800000"/>
          </a:soli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3306" name="Google Shape;3306;p115"/>
          <p:cNvGraphicFramePr/>
          <p:nvPr/>
        </p:nvGraphicFramePr>
        <p:xfrm>
          <a:off x="6400801" y="3733800"/>
          <a:ext cx="3000003" cy="3000000"/>
        </p:xfrm>
        <a:graphic>
          <a:graphicData uri="http://schemas.openxmlformats.org/drawingml/2006/table">
            <a:tbl>
              <a:tblPr>
                <a:noFill/>
                <a:tableStyleId>{851CF4EA-D1BB-40FF-B8F5-498D31C3B60B}</a:tableStyleId>
              </a:tblPr>
              <a:tblGrid>
                <a:gridCol w="753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3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544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112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 b="1">
                          <a:solidFill>
                            <a:srgbClr val="000000"/>
                          </a:solidFill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-1</a:t>
                      </a:r>
                      <a:endParaRPr sz="3200"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 b="1">
                          <a:solidFill>
                            <a:srgbClr val="000000"/>
                          </a:solidFill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-1</a:t>
                      </a:r>
                      <a:endParaRPr sz="3200"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 b="1">
                          <a:solidFill>
                            <a:srgbClr val="000000"/>
                          </a:solidFill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-1</a:t>
                      </a:r>
                      <a:endParaRPr sz="3200"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12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 b="1">
                          <a:solidFill>
                            <a:srgbClr val="000000"/>
                          </a:solidFill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-1</a:t>
                      </a:r>
                      <a:endParaRPr sz="3200"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/>
                        <a:t>8</a:t>
                      </a:r>
                      <a:endParaRPr sz="3200"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 b="1">
                          <a:solidFill>
                            <a:srgbClr val="000000"/>
                          </a:solidFill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-1</a:t>
                      </a:r>
                      <a:endParaRPr sz="3200"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112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 b="1">
                          <a:solidFill>
                            <a:srgbClr val="000000"/>
                          </a:solidFill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-1</a:t>
                      </a:r>
                      <a:endParaRPr sz="3200"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 b="1">
                          <a:solidFill>
                            <a:srgbClr val="000000"/>
                          </a:solidFill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-1</a:t>
                      </a:r>
                      <a:endParaRPr sz="3200"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 b="1">
                          <a:solidFill>
                            <a:srgbClr val="000000"/>
                          </a:solidFill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-1</a:t>
                      </a:r>
                      <a:endParaRPr sz="3200"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3307" name="Google Shape;3307;p1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91200" y="3733800"/>
            <a:ext cx="447675" cy="461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8" name="Google Shape;3308;p1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06538" y="3759200"/>
            <a:ext cx="444500" cy="58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9" name="Google Shape;3309;p1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03500" y="3733800"/>
            <a:ext cx="444500" cy="58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0" name="Google Shape;3310;p1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898900" y="3733800"/>
            <a:ext cx="444500" cy="58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1" name="Google Shape;3311;p1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24000" y="5283200"/>
            <a:ext cx="444500" cy="58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2" name="Google Shape;3312;p1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20963" y="5257800"/>
            <a:ext cx="444500" cy="58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3" name="Google Shape;3313;p1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916363" y="5257800"/>
            <a:ext cx="444500" cy="58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4" name="Google Shape;3314;p1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47800" y="4495800"/>
            <a:ext cx="444500" cy="58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5" name="Google Shape;3315;p1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898900" y="4495800"/>
            <a:ext cx="444500" cy="58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6" name="Google Shape;3316;p11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755900" y="4495800"/>
            <a:ext cx="368300" cy="622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17" name="Google Shape;3317;p115"/>
          <p:cNvGrpSpPr/>
          <p:nvPr/>
        </p:nvGrpSpPr>
        <p:grpSpPr>
          <a:xfrm>
            <a:off x="457200" y="914400"/>
            <a:ext cx="9677400" cy="512763"/>
            <a:chOff x="76200" y="4211638"/>
            <a:chExt cx="9677400" cy="512762"/>
          </a:xfrm>
        </p:grpSpPr>
        <p:sp>
          <p:nvSpPr>
            <p:cNvPr id="3318" name="Google Shape;3318;p115"/>
            <p:cNvSpPr/>
            <p:nvPr/>
          </p:nvSpPr>
          <p:spPr>
            <a:xfrm>
              <a:off x="76200" y="4211638"/>
              <a:ext cx="9677400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A(x,y)  =  -     </a:t>
              </a:r>
              <a:r>
                <a:rPr lang="en-US"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z</a:t>
              </a:r>
              <a:r>
                <a:rPr lang="en-US" sz="2400" baseline="-250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1</a:t>
              </a:r>
              <a:r>
                <a:rPr lang="en-US" sz="2400" b="1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–     </a:t>
              </a:r>
              <a:r>
                <a:rPr lang="en-US"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z</a:t>
              </a:r>
              <a:r>
                <a:rPr lang="en-US" sz="2400" baseline="-250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2</a:t>
              </a:r>
              <a:r>
                <a:rPr lang="en-US" sz="2400" b="1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-      </a:t>
              </a:r>
              <a:r>
                <a:rPr lang="en-US"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z</a:t>
              </a:r>
              <a:r>
                <a:rPr lang="en-US" sz="2400" baseline="-250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3</a:t>
              </a:r>
              <a:r>
                <a:rPr lang="en-US" sz="2400" b="1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-     </a:t>
              </a:r>
              <a:r>
                <a:rPr lang="en-US"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z</a:t>
              </a:r>
              <a:r>
                <a:rPr lang="en-US" sz="2400" baseline="-250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4</a:t>
              </a:r>
              <a:r>
                <a:rPr lang="en-US" sz="2400" b="1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r>
                <a:rPr lang="en-US" sz="2400" b="1">
                  <a:solidFill>
                    <a:srgbClr val="FF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+     </a:t>
              </a:r>
              <a:r>
                <a:rPr lang="en-US"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z</a:t>
              </a:r>
              <a:r>
                <a:rPr lang="en-US" sz="2400" baseline="-250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5  …</a:t>
              </a:r>
              <a:r>
                <a:rPr lang="en-US"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-      </a:t>
              </a:r>
              <a:r>
                <a:rPr lang="en-US" sz="2400" b="1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z</a:t>
              </a:r>
              <a:r>
                <a:rPr lang="en-US" sz="2400" b="1" baseline="-250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9</a:t>
              </a:r>
              <a:r>
                <a:rPr lang="en-US" sz="2400" baseline="-250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..</a:t>
              </a:r>
              <a:r>
                <a:rPr lang="en-US" sz="2400" b="1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)  ----(III)</a:t>
              </a:r>
              <a:endParaRPr/>
            </a:p>
          </p:txBody>
        </p:sp>
        <p:pic>
          <p:nvPicPr>
            <p:cNvPr id="3319" name="Google Shape;3319;p115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581400" y="4267200"/>
              <a:ext cx="409575" cy="457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20" name="Google Shape;3320;p115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676400" y="4267200"/>
              <a:ext cx="409575" cy="457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21" name="Google Shape;3321;p115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67000" y="4267200"/>
              <a:ext cx="409575" cy="457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22" name="Google Shape;3322;p115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572000" y="4267200"/>
              <a:ext cx="409575" cy="457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23" name="Google Shape;3323;p115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5562600" y="4229100"/>
              <a:ext cx="293137" cy="495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24" name="Google Shape;3324;p115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753225" y="4267200"/>
              <a:ext cx="409575" cy="4572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9" name="Google Shape;3329;p116"/>
          <p:cNvSpPr txBox="1"/>
          <p:nvPr/>
        </p:nvSpPr>
        <p:spPr>
          <a:xfrm>
            <a:off x="228600" y="122238"/>
            <a:ext cx="8229600" cy="715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32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200" b="1">
                <a:solidFill>
                  <a:srgbClr val="000099"/>
                </a:solidFill>
                <a:latin typeface="Cambria"/>
                <a:ea typeface="Cambria"/>
                <a:cs typeface="Cambria"/>
                <a:sym typeface="Cambria"/>
              </a:rPr>
              <a:t>(3)   High Boost Filter </a:t>
            </a:r>
            <a:br>
              <a:rPr lang="en-US" sz="3200" b="1">
                <a:solidFill>
                  <a:srgbClr val="000099"/>
                </a:solidFill>
                <a:latin typeface="Cambria"/>
                <a:ea typeface="Cambria"/>
                <a:cs typeface="Cambria"/>
                <a:sym typeface="Cambria"/>
              </a:rPr>
            </a:br>
            <a:endParaRPr sz="3200" b="1">
              <a:solidFill>
                <a:srgbClr val="000099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grpSp>
        <p:nvGrpSpPr>
          <p:cNvPr id="3330" name="Google Shape;3330;p116"/>
          <p:cNvGrpSpPr/>
          <p:nvPr/>
        </p:nvGrpSpPr>
        <p:grpSpPr>
          <a:xfrm>
            <a:off x="0" y="6343650"/>
            <a:ext cx="9220200" cy="557213"/>
            <a:chOff x="0" y="6343564"/>
            <a:chExt cx="9220200" cy="557212"/>
          </a:xfrm>
        </p:grpSpPr>
        <p:grpSp>
          <p:nvGrpSpPr>
            <p:cNvPr id="3331" name="Google Shape;3331;p116"/>
            <p:cNvGrpSpPr/>
            <p:nvPr/>
          </p:nvGrpSpPr>
          <p:grpSpPr>
            <a:xfrm>
              <a:off x="0" y="6392863"/>
              <a:ext cx="9144000" cy="465137"/>
              <a:chOff x="0" y="6392863"/>
              <a:chExt cx="9144000" cy="465137"/>
            </a:xfrm>
          </p:grpSpPr>
          <p:sp>
            <p:nvSpPr>
              <p:cNvPr id="3332" name="Google Shape;3332;p116"/>
              <p:cNvSpPr txBox="1"/>
              <p:nvPr/>
            </p:nvSpPr>
            <p:spPr>
              <a:xfrm>
                <a:off x="0" y="6392863"/>
                <a:ext cx="9144000" cy="465137"/>
              </a:xfrm>
              <a:prstGeom prst="rect">
                <a:avLst/>
              </a:prstGeom>
              <a:solidFill>
                <a:srgbClr val="C0504D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200" b="1">
                    <a:solidFill>
                      <a:srgbClr val="FF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</a:t>
                </a:r>
                <a:endParaRPr sz="4400">
                  <a:solidFill>
                    <a:srgbClr val="FF0000"/>
                  </a:solidFill>
                  <a:latin typeface="Verdana"/>
                  <a:ea typeface="Verdana"/>
                  <a:cs typeface="Verdana"/>
                  <a:sym typeface="Verdana"/>
                </a:endParaRPr>
              </a:p>
            </p:txBody>
          </p:sp>
          <p:sp>
            <p:nvSpPr>
              <p:cNvPr id="3333" name="Google Shape;3333;p116"/>
              <p:cNvSpPr/>
              <p:nvPr/>
            </p:nvSpPr>
            <p:spPr>
              <a:xfrm>
                <a:off x="76200" y="6410412"/>
                <a:ext cx="1921169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b="1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Kiran TALELE </a:t>
                </a:r>
                <a:endParaRPr/>
              </a:p>
            </p:txBody>
          </p:sp>
        </p:grpSp>
        <p:sp>
          <p:nvSpPr>
            <p:cNvPr id="3334" name="Google Shape;3334;p116"/>
            <p:cNvSpPr txBox="1"/>
            <p:nvPr/>
          </p:nvSpPr>
          <p:spPr>
            <a:xfrm>
              <a:off x="8382000" y="6343564"/>
              <a:ext cx="838200" cy="5572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fld id="{00000000-1234-1234-1234-123412341234}" type="slidenum">
                <a:rPr lang="en-US" sz="2800" b="1">
                  <a:solidFill>
                    <a:srgbClr val="FFFF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104</a:t>
              </a:fld>
              <a:r>
                <a:rPr lang="en-US" sz="2400" b="1">
                  <a:solidFill>
                    <a:srgbClr val="C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endParaRPr sz="2800" b="1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3335" name="Google Shape;3335;p116"/>
          <p:cNvSpPr txBox="1">
            <a:spLocks noGrp="1"/>
          </p:cNvSpPr>
          <p:nvPr>
            <p:ph type="title"/>
          </p:nvPr>
        </p:nvSpPr>
        <p:spPr>
          <a:xfrm>
            <a:off x="457200" y="990600"/>
            <a:ext cx="8534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High Boost Filter (HBF) Image is obtained by adding HPF image with the original Image.</a:t>
            </a:r>
            <a:endParaRPr/>
          </a:p>
        </p:txBody>
      </p:sp>
      <p:sp>
        <p:nvSpPr>
          <p:cNvPr id="3336" name="Google Shape;3336;p116"/>
          <p:cNvSpPr/>
          <p:nvPr/>
        </p:nvSpPr>
        <p:spPr>
          <a:xfrm>
            <a:off x="228600" y="2370138"/>
            <a:ext cx="8677275" cy="522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800000"/>
                </a:solidFill>
                <a:latin typeface="Cambria"/>
                <a:ea typeface="Cambria"/>
                <a:cs typeface="Cambria"/>
                <a:sym typeface="Cambria"/>
              </a:rPr>
              <a:t>            HBF Image =   Original Image  +   HPF  Image</a:t>
            </a:r>
            <a:endParaRPr/>
          </a:p>
        </p:txBody>
      </p:sp>
      <p:graphicFrame>
        <p:nvGraphicFramePr>
          <p:cNvPr id="3337" name="Google Shape;3337;p116"/>
          <p:cNvGraphicFramePr/>
          <p:nvPr/>
        </p:nvGraphicFramePr>
        <p:xfrm>
          <a:off x="609600" y="33226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{851CF4EA-D1BB-40FF-B8F5-498D31C3B60B}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443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082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180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endParaRPr sz="2800" b="0" i="0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675" marB="456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endParaRPr sz="2800" b="0" i="0" u="none" strike="noStrike" cap="none" baseline="-250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endParaRPr sz="2800" b="0" i="0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80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endParaRPr sz="2800" b="0" i="0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200"/>
                        <a:buFont typeface="Noto Sans Symbols"/>
                        <a:buNone/>
                      </a:pPr>
                      <a:r>
                        <a:rPr lang="en-US" sz="2200" b="1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 A(x,y)</a:t>
                      </a:r>
                      <a:endParaRPr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endParaRPr sz="2800" b="0" i="0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80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endParaRPr sz="2800" b="0" i="0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675" marB="456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endParaRPr sz="2800" b="0" i="0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endParaRPr sz="2800" b="0" i="0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338" name="Google Shape;3338;p116"/>
          <p:cNvSpPr/>
          <p:nvPr/>
        </p:nvSpPr>
        <p:spPr>
          <a:xfrm>
            <a:off x="3124200" y="3271838"/>
            <a:ext cx="366713" cy="461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0000FF"/>
                </a:solidFill>
                <a:latin typeface="Cambria"/>
                <a:ea typeface="Cambria"/>
                <a:cs typeface="Cambria"/>
                <a:sym typeface="Cambria"/>
              </a:rPr>
              <a:t>=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3339" name="Google Shape;3339;p116"/>
          <p:cNvGraphicFramePr/>
          <p:nvPr/>
        </p:nvGraphicFramePr>
        <p:xfrm>
          <a:off x="3733800" y="33226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{851CF4EA-D1BB-40FF-B8F5-498D31C3B60B}</a:tableStyleId>
              </a:tblPr>
              <a:tblGrid>
                <a:gridCol w="647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9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4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180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Z</a:t>
                      </a:r>
                      <a:r>
                        <a:rPr lang="en-US" sz="2800" b="0" i="0" u="none" strike="noStrike" cap="none" baseline="-25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sz="2800" b="0" i="0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675" marB="456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Z</a:t>
                      </a:r>
                      <a:r>
                        <a:rPr lang="en-US" sz="2800" b="0" i="0" u="none" strike="noStrike" cap="none" baseline="-25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endParaRPr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Z</a:t>
                      </a:r>
                      <a:r>
                        <a:rPr lang="en-US" sz="2800" b="0" i="0" u="none" strike="noStrike" cap="none" baseline="-25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</a:t>
                      </a:r>
                      <a:endParaRPr sz="2800" b="0" i="0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80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Z</a:t>
                      </a:r>
                      <a:r>
                        <a:rPr lang="en-US" sz="2800" b="0" i="0" u="none" strike="noStrike" cap="none" baseline="-25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</a:t>
                      </a:r>
                      <a:endParaRPr sz="2800" b="0" i="0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Z</a:t>
                      </a:r>
                      <a:r>
                        <a:rPr lang="en-US" sz="2800" b="0" i="0" u="none" strike="noStrike" cap="none" baseline="-25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</a:t>
                      </a:r>
                      <a:endParaRPr sz="2800" b="0" i="0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Z</a:t>
                      </a:r>
                      <a:r>
                        <a:rPr lang="en-US" sz="2800" b="0" i="0" u="none" strike="noStrike" cap="none" baseline="-25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6</a:t>
                      </a:r>
                      <a:endParaRPr sz="2800" b="0" i="0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80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Z</a:t>
                      </a:r>
                      <a:r>
                        <a:rPr lang="en-US" sz="2800" b="0" i="0" u="none" strike="noStrike" cap="none" baseline="-25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7</a:t>
                      </a:r>
                      <a:endParaRPr sz="2800" b="0" i="0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675" marB="456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Z</a:t>
                      </a:r>
                      <a:r>
                        <a:rPr lang="en-US" sz="2800" b="0" i="0" u="none" strike="noStrike" cap="none" baseline="-25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8</a:t>
                      </a:r>
                      <a:endParaRPr sz="2800" b="0" i="0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Z</a:t>
                      </a:r>
                      <a:r>
                        <a:rPr lang="en-US" sz="2800" b="0" i="0" u="none" strike="noStrike" cap="none" baseline="-25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9</a:t>
                      </a:r>
                      <a:endParaRPr sz="2800" b="0" i="0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340" name="Google Shape;3340;p116"/>
          <p:cNvSpPr/>
          <p:nvPr/>
        </p:nvSpPr>
        <p:spPr>
          <a:xfrm>
            <a:off x="5957888" y="3276600"/>
            <a:ext cx="366712" cy="461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0000FF"/>
                </a:solidFill>
                <a:latin typeface="Cambria"/>
                <a:ea typeface="Cambria"/>
                <a:cs typeface="Cambria"/>
                <a:sym typeface="Cambria"/>
              </a:rPr>
              <a:t>+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3341" name="Google Shape;3341;p116"/>
          <p:cNvGraphicFramePr/>
          <p:nvPr/>
        </p:nvGraphicFramePr>
        <p:xfrm>
          <a:off x="6553200" y="33226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{851CF4EA-D1BB-40FF-B8F5-498D31C3B60B}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8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082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180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endParaRPr sz="2800" b="0" i="0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675" marB="456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endParaRPr sz="2800" b="0" i="0" u="none" strike="noStrike" cap="none" baseline="-250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endParaRPr sz="2800" b="0" i="0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80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endParaRPr sz="2800" b="0" i="0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200"/>
                        <a:buFont typeface="Noto Sans Symbols"/>
                        <a:buNone/>
                      </a:pPr>
                      <a:r>
                        <a:rPr lang="en-US" sz="2200" b="1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B(x,y)</a:t>
                      </a:r>
                      <a:endParaRPr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endParaRPr sz="2800" b="0" i="0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80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endParaRPr sz="2800" b="0" i="0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675" marB="456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endParaRPr sz="2800" b="0" i="0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endParaRPr sz="2800" b="0" i="0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342" name="Google Shape;3342;p116"/>
          <p:cNvSpPr/>
          <p:nvPr/>
        </p:nvSpPr>
        <p:spPr>
          <a:xfrm>
            <a:off x="533400" y="5176838"/>
            <a:ext cx="3048000" cy="461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rPr>
              <a:t>At (x,y) position,</a:t>
            </a:r>
            <a:endParaRPr/>
          </a:p>
        </p:txBody>
      </p:sp>
      <p:sp>
        <p:nvSpPr>
          <p:cNvPr id="3343" name="Google Shape;3343;p116"/>
          <p:cNvSpPr/>
          <p:nvPr/>
        </p:nvSpPr>
        <p:spPr>
          <a:xfrm>
            <a:off x="533400" y="5786438"/>
            <a:ext cx="8382000" cy="461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A(x,y)  =  </a:t>
            </a: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Z</a:t>
            </a:r>
            <a:r>
              <a:rPr lang="en-US" sz="2400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</a:t>
            </a: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  B(x,y)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49" name="Google Shape;3349;p117"/>
          <p:cNvGrpSpPr/>
          <p:nvPr/>
        </p:nvGrpSpPr>
        <p:grpSpPr>
          <a:xfrm>
            <a:off x="0" y="6376988"/>
            <a:ext cx="9296400" cy="557212"/>
            <a:chOff x="0" y="6376988"/>
            <a:chExt cx="9296400" cy="557212"/>
          </a:xfrm>
        </p:grpSpPr>
        <p:grpSp>
          <p:nvGrpSpPr>
            <p:cNvPr id="3350" name="Google Shape;3350;p117"/>
            <p:cNvGrpSpPr/>
            <p:nvPr/>
          </p:nvGrpSpPr>
          <p:grpSpPr>
            <a:xfrm>
              <a:off x="0" y="6392863"/>
              <a:ext cx="9144000" cy="465137"/>
              <a:chOff x="0" y="6392863"/>
              <a:chExt cx="9144000" cy="465137"/>
            </a:xfrm>
          </p:grpSpPr>
          <p:sp>
            <p:nvSpPr>
              <p:cNvPr id="3351" name="Google Shape;3351;p117"/>
              <p:cNvSpPr txBox="1"/>
              <p:nvPr/>
            </p:nvSpPr>
            <p:spPr>
              <a:xfrm>
                <a:off x="0" y="6392863"/>
                <a:ext cx="9144000" cy="465137"/>
              </a:xfrm>
              <a:prstGeom prst="rect">
                <a:avLst/>
              </a:prstGeom>
              <a:solidFill>
                <a:srgbClr val="C0504D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200" b="1">
                    <a:solidFill>
                      <a:srgbClr val="FF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</a:t>
                </a:r>
                <a:endParaRPr sz="4400">
                  <a:solidFill>
                    <a:srgbClr val="FF0000"/>
                  </a:solidFill>
                  <a:latin typeface="Verdana"/>
                  <a:ea typeface="Verdana"/>
                  <a:cs typeface="Verdana"/>
                  <a:sym typeface="Verdana"/>
                </a:endParaRPr>
              </a:p>
            </p:txBody>
          </p:sp>
          <p:sp>
            <p:nvSpPr>
              <p:cNvPr id="3352" name="Google Shape;3352;p117"/>
              <p:cNvSpPr/>
              <p:nvPr/>
            </p:nvSpPr>
            <p:spPr>
              <a:xfrm>
                <a:off x="76200" y="6410412"/>
                <a:ext cx="1921169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b="1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Kiran TALELE </a:t>
                </a:r>
                <a:endParaRPr/>
              </a:p>
            </p:txBody>
          </p:sp>
        </p:grpSp>
        <p:sp>
          <p:nvSpPr>
            <p:cNvPr id="3353" name="Google Shape;3353;p117"/>
            <p:cNvSpPr txBox="1"/>
            <p:nvPr/>
          </p:nvSpPr>
          <p:spPr>
            <a:xfrm>
              <a:off x="8458200" y="6376988"/>
              <a:ext cx="838200" cy="5572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fld id="{00000000-1234-1234-1234-123412341234}" type="slidenum">
                <a:rPr lang="en-US" sz="2800" b="1">
                  <a:solidFill>
                    <a:srgbClr val="FFFF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105</a:t>
              </a:fld>
              <a:r>
                <a:rPr lang="en-US" sz="2400" b="1">
                  <a:solidFill>
                    <a:srgbClr val="C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endParaRPr sz="2800" b="1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3354" name="Google Shape;3354;p117"/>
          <p:cNvSpPr txBox="1"/>
          <p:nvPr/>
        </p:nvSpPr>
        <p:spPr>
          <a:xfrm>
            <a:off x="13200063" y="1604963"/>
            <a:ext cx="184150" cy="460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355" name="Google Shape;3355;p117"/>
          <p:cNvSpPr/>
          <p:nvPr/>
        </p:nvSpPr>
        <p:spPr>
          <a:xfrm>
            <a:off x="533400" y="304800"/>
            <a:ext cx="8382000" cy="461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Now,  A(x,y)  =  </a:t>
            </a: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Z</a:t>
            </a:r>
            <a:r>
              <a:rPr lang="en-US" sz="2400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</a:t>
            </a: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 B(x,y)</a:t>
            </a:r>
            <a:endParaRPr/>
          </a:p>
        </p:txBody>
      </p:sp>
      <p:grpSp>
        <p:nvGrpSpPr>
          <p:cNvPr id="3356" name="Google Shape;3356;p117"/>
          <p:cNvGrpSpPr/>
          <p:nvPr/>
        </p:nvGrpSpPr>
        <p:grpSpPr>
          <a:xfrm>
            <a:off x="1905000" y="2590800"/>
            <a:ext cx="11582400" cy="830263"/>
            <a:chOff x="1447800" y="3395673"/>
            <a:chExt cx="11582400" cy="830997"/>
          </a:xfrm>
        </p:grpSpPr>
        <p:grpSp>
          <p:nvGrpSpPr>
            <p:cNvPr id="3357" name="Google Shape;3357;p117"/>
            <p:cNvGrpSpPr/>
            <p:nvPr/>
          </p:nvGrpSpPr>
          <p:grpSpPr>
            <a:xfrm>
              <a:off x="1447800" y="3395673"/>
              <a:ext cx="11582400" cy="830997"/>
              <a:chOff x="1459433" y="2418413"/>
              <a:chExt cx="9470813" cy="831632"/>
            </a:xfrm>
          </p:grpSpPr>
          <p:sp>
            <p:nvSpPr>
              <p:cNvPr id="3358" name="Google Shape;3358;p117"/>
              <p:cNvSpPr/>
              <p:nvPr/>
            </p:nvSpPr>
            <p:spPr>
              <a:xfrm>
                <a:off x="1459433" y="2418413"/>
                <a:ext cx="9470813" cy="8316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just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400" b="1">
                    <a:solidFill>
                      <a:srgbClr val="000000"/>
                    </a:solidFill>
                    <a:latin typeface="Book Antiqua"/>
                    <a:ea typeface="Book Antiqua"/>
                    <a:cs typeface="Book Antiqua"/>
                    <a:sym typeface="Book Antiqua"/>
                  </a:rPr>
                  <a:t> = </a:t>
                </a:r>
                <a:r>
                  <a:rPr lang="en-US" sz="2400" b="1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  </a:t>
                </a:r>
                <a:r>
                  <a:rPr lang="en-US" sz="2400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Z</a:t>
                </a:r>
                <a:r>
                  <a:rPr lang="en-US" sz="2400" baseline="-25000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5</a:t>
                </a:r>
                <a:r>
                  <a:rPr lang="en-US" sz="2400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 </a:t>
                </a:r>
                <a:r>
                  <a:rPr lang="en-US" sz="2400" b="1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-       z</a:t>
                </a:r>
                <a:r>
                  <a:rPr lang="en-US" sz="2400" b="1" baseline="-25000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1 </a:t>
                </a:r>
                <a:r>
                  <a:rPr lang="en-US" sz="2400" b="1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-       z</a:t>
                </a:r>
                <a:r>
                  <a:rPr lang="en-US" sz="2400" b="1" baseline="-25000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2</a:t>
                </a:r>
                <a:r>
                  <a:rPr lang="en-US" sz="2400" b="1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 -       z</a:t>
                </a:r>
                <a:r>
                  <a:rPr lang="en-US" sz="2400" b="1" baseline="-25000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3</a:t>
                </a:r>
                <a:r>
                  <a:rPr lang="en-US" sz="2400" b="1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 -       z</a:t>
                </a:r>
                <a:r>
                  <a:rPr lang="en-US" sz="2400" b="1" baseline="-25000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4 </a:t>
                </a:r>
                <a:r>
                  <a:rPr lang="en-US" sz="2400" b="1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+      z</a:t>
                </a:r>
                <a:r>
                  <a:rPr lang="en-US" sz="2400" b="1" baseline="-25000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5</a:t>
                </a:r>
                <a:r>
                  <a:rPr lang="en-US" sz="2400" b="1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 … -      z</a:t>
                </a:r>
                <a:r>
                  <a:rPr lang="en-US" sz="2400" b="1" baseline="-25000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9</a:t>
                </a:r>
                <a:r>
                  <a:rPr lang="en-US" sz="2400" b="1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 ) </a:t>
                </a:r>
                <a:endParaRPr sz="2400" b="1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  <a:p>
                <a:pPr marL="0" marR="0" lvl="0" indent="0" algn="just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400">
                    <a:solidFill>
                      <a:srgbClr val="000000"/>
                    </a:solidFill>
                    <a:latin typeface="Book Antiqua"/>
                    <a:ea typeface="Book Antiqua"/>
                    <a:cs typeface="Book Antiqua"/>
                    <a:sym typeface="Book Antiqua"/>
                  </a:rPr>
                  <a:t>    </a:t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pic>
            <p:nvPicPr>
              <p:cNvPr id="3359" name="Google Shape;3359;p117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3079440" y="2486912"/>
                <a:ext cx="335076" cy="43268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3360" name="Google Shape;3360;p117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514600" y="3454400"/>
              <a:ext cx="409575" cy="431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61" name="Google Shape;3361;p117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381625" y="3454400"/>
              <a:ext cx="409575" cy="431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62" name="Google Shape;3362;p117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419600" y="3429000"/>
              <a:ext cx="409575" cy="431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63" name="Google Shape;3363;p117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667625" y="3429000"/>
              <a:ext cx="409575" cy="4318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364" name="Google Shape;3364;p117"/>
          <p:cNvGrpSpPr/>
          <p:nvPr/>
        </p:nvGrpSpPr>
        <p:grpSpPr>
          <a:xfrm>
            <a:off x="1905000" y="1066800"/>
            <a:ext cx="11582400" cy="830263"/>
            <a:chOff x="1447800" y="3395673"/>
            <a:chExt cx="11582400" cy="830997"/>
          </a:xfrm>
        </p:grpSpPr>
        <p:grpSp>
          <p:nvGrpSpPr>
            <p:cNvPr id="3365" name="Google Shape;3365;p117"/>
            <p:cNvGrpSpPr/>
            <p:nvPr/>
          </p:nvGrpSpPr>
          <p:grpSpPr>
            <a:xfrm>
              <a:off x="1447800" y="3395673"/>
              <a:ext cx="11582400" cy="830997"/>
              <a:chOff x="1459433" y="2418413"/>
              <a:chExt cx="9470813" cy="831632"/>
            </a:xfrm>
          </p:grpSpPr>
          <p:sp>
            <p:nvSpPr>
              <p:cNvPr id="3366" name="Google Shape;3366;p117"/>
              <p:cNvSpPr/>
              <p:nvPr/>
            </p:nvSpPr>
            <p:spPr>
              <a:xfrm>
                <a:off x="1459433" y="2418413"/>
                <a:ext cx="9470813" cy="8316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just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400" b="1">
                    <a:solidFill>
                      <a:srgbClr val="000000"/>
                    </a:solidFill>
                    <a:latin typeface="Book Antiqua"/>
                    <a:ea typeface="Book Antiqua"/>
                    <a:cs typeface="Book Antiqua"/>
                    <a:sym typeface="Book Antiqua"/>
                  </a:rPr>
                  <a:t>  =  </a:t>
                </a:r>
                <a:r>
                  <a:rPr lang="en-US" sz="2400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  </a:t>
                </a:r>
                <a:r>
                  <a:rPr lang="en-US" sz="2400" b="1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-       z</a:t>
                </a:r>
                <a:r>
                  <a:rPr lang="en-US" sz="2400" b="1" baseline="-25000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1 </a:t>
                </a:r>
                <a:r>
                  <a:rPr lang="en-US" sz="2400" b="1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-       z</a:t>
                </a:r>
                <a:r>
                  <a:rPr lang="en-US" sz="2400" b="1" baseline="-25000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2</a:t>
                </a:r>
                <a:r>
                  <a:rPr lang="en-US" sz="2400" b="1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 -       z</a:t>
                </a:r>
                <a:r>
                  <a:rPr lang="en-US" sz="2400" b="1" baseline="-25000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3</a:t>
                </a:r>
                <a:r>
                  <a:rPr lang="en-US" sz="2400" b="1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 -       z</a:t>
                </a:r>
                <a:r>
                  <a:rPr lang="en-US" sz="2400" b="1" baseline="-25000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4 </a:t>
                </a:r>
                <a:r>
                  <a:rPr lang="en-US" sz="2400" b="1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-      z</a:t>
                </a:r>
                <a:r>
                  <a:rPr lang="en-US" sz="2400" b="1" baseline="-25000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5</a:t>
                </a:r>
                <a:r>
                  <a:rPr lang="en-US" sz="2400" b="1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 …  -     z</a:t>
                </a:r>
                <a:r>
                  <a:rPr lang="en-US" sz="2400" b="1" baseline="-25000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9</a:t>
                </a:r>
                <a:r>
                  <a:rPr lang="en-US" sz="2400" b="1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 ) </a:t>
                </a:r>
                <a:endParaRPr sz="2400" b="1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  <a:p>
                <a:pPr marL="0" marR="0" lvl="0" indent="0" algn="just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400">
                    <a:solidFill>
                      <a:srgbClr val="000000"/>
                    </a:solidFill>
                    <a:latin typeface="Book Antiqua"/>
                    <a:ea typeface="Book Antiqua"/>
                    <a:cs typeface="Book Antiqua"/>
                    <a:sym typeface="Book Antiqua"/>
                  </a:rPr>
                  <a:t>    </a:t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pic>
            <p:nvPicPr>
              <p:cNvPr id="3367" name="Google Shape;3367;p117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2943775" y="2486912"/>
                <a:ext cx="335076" cy="43268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3368" name="Google Shape;3368;p117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348688" y="3454400"/>
              <a:ext cx="409575" cy="431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69" name="Google Shape;3369;p117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215713" y="3454400"/>
              <a:ext cx="409575" cy="431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70" name="Google Shape;3370;p117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253688" y="3429000"/>
              <a:ext cx="409575" cy="431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71" name="Google Shape;3371;p117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082488" y="3454400"/>
              <a:ext cx="409575" cy="431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72" name="Google Shape;3372;p117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362825" y="3429000"/>
              <a:ext cx="409575" cy="4318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373" name="Google Shape;3373;p117"/>
          <p:cNvSpPr/>
          <p:nvPr/>
        </p:nvSpPr>
        <p:spPr>
          <a:xfrm>
            <a:off x="76200" y="1049338"/>
            <a:ext cx="2151063" cy="460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Where,  B(x,y) 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374" name="Google Shape;3374;p117"/>
          <p:cNvSpPr/>
          <p:nvPr/>
        </p:nvSpPr>
        <p:spPr>
          <a:xfrm>
            <a:off x="1143000" y="2581275"/>
            <a:ext cx="1293813" cy="461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A(x,y) =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375" name="Google Shape;3375;p1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81800" y="2514600"/>
            <a:ext cx="368300" cy="622300"/>
          </a:xfrm>
          <a:prstGeom prst="rect">
            <a:avLst/>
          </a:prstGeom>
          <a:noFill/>
          <a:ln>
            <a:noFill/>
          </a:ln>
        </p:spPr>
      </p:pic>
      <p:sp>
        <p:nvSpPr>
          <p:cNvPr id="3376" name="Google Shape;3376;p117"/>
          <p:cNvSpPr/>
          <p:nvPr/>
        </p:nvSpPr>
        <p:spPr>
          <a:xfrm>
            <a:off x="152400" y="1824038"/>
            <a:ext cx="2474913" cy="461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By Substituting,  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3377" name="Google Shape;3377;p117"/>
          <p:cNvGrpSpPr/>
          <p:nvPr/>
        </p:nvGrpSpPr>
        <p:grpSpPr>
          <a:xfrm>
            <a:off x="1219200" y="3581400"/>
            <a:ext cx="12190413" cy="842963"/>
            <a:chOff x="1372505" y="3576240"/>
            <a:chExt cx="12191095" cy="843360"/>
          </a:xfrm>
        </p:grpSpPr>
        <p:grpSp>
          <p:nvGrpSpPr>
            <p:cNvPr id="3378" name="Google Shape;3378;p117"/>
            <p:cNvGrpSpPr/>
            <p:nvPr/>
          </p:nvGrpSpPr>
          <p:grpSpPr>
            <a:xfrm>
              <a:off x="1981200" y="3588603"/>
              <a:ext cx="11582400" cy="830997"/>
              <a:chOff x="1447800" y="3395673"/>
              <a:chExt cx="11582400" cy="830997"/>
            </a:xfrm>
          </p:grpSpPr>
          <p:grpSp>
            <p:nvGrpSpPr>
              <p:cNvPr id="3379" name="Google Shape;3379;p117"/>
              <p:cNvGrpSpPr/>
              <p:nvPr/>
            </p:nvGrpSpPr>
            <p:grpSpPr>
              <a:xfrm>
                <a:off x="1447800" y="3395673"/>
                <a:ext cx="11582400" cy="830997"/>
                <a:chOff x="1459433" y="2418413"/>
                <a:chExt cx="9470813" cy="831632"/>
              </a:xfrm>
            </p:grpSpPr>
            <p:sp>
              <p:nvSpPr>
                <p:cNvPr id="3380" name="Google Shape;3380;p117"/>
                <p:cNvSpPr/>
                <p:nvPr/>
              </p:nvSpPr>
              <p:spPr>
                <a:xfrm>
                  <a:off x="1459433" y="2418413"/>
                  <a:ext cx="9470813" cy="8316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just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2400" b="1">
                      <a:solidFill>
                        <a:srgbClr val="000000"/>
                      </a:solidFill>
                      <a:latin typeface="Book Antiqua"/>
                      <a:ea typeface="Book Antiqua"/>
                      <a:cs typeface="Book Antiqua"/>
                      <a:sym typeface="Book Antiqua"/>
                    </a:rPr>
                    <a:t>    </a:t>
                  </a:r>
                  <a:r>
                    <a:rPr lang="en-US" sz="2400" b="1">
                      <a:solidFill>
                        <a:schemeClr val="dk1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rPr>
                    <a:t>  </a:t>
                  </a:r>
                  <a:r>
                    <a:rPr lang="en-US" sz="2400">
                      <a:solidFill>
                        <a:schemeClr val="dk1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rPr>
                    <a:t>     </a:t>
                  </a:r>
                  <a:r>
                    <a:rPr lang="en-US" sz="2400" b="1">
                      <a:solidFill>
                        <a:schemeClr val="dk1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rPr>
                    <a:t>-       z</a:t>
                  </a:r>
                  <a:r>
                    <a:rPr lang="en-US" sz="2400" b="1" baseline="-25000">
                      <a:solidFill>
                        <a:schemeClr val="dk1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rPr>
                    <a:t>1 </a:t>
                  </a:r>
                  <a:r>
                    <a:rPr lang="en-US" sz="2400" b="1">
                      <a:solidFill>
                        <a:schemeClr val="dk1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rPr>
                    <a:t>-       z</a:t>
                  </a:r>
                  <a:r>
                    <a:rPr lang="en-US" sz="2400" b="1" baseline="-25000">
                      <a:solidFill>
                        <a:schemeClr val="dk1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rPr>
                    <a:t>2</a:t>
                  </a:r>
                  <a:r>
                    <a:rPr lang="en-US" sz="2400" b="1">
                      <a:solidFill>
                        <a:schemeClr val="dk1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rPr>
                    <a:t> -       z</a:t>
                  </a:r>
                  <a:r>
                    <a:rPr lang="en-US" sz="2400" b="1" baseline="-25000">
                      <a:solidFill>
                        <a:schemeClr val="dk1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rPr>
                    <a:t>3</a:t>
                  </a:r>
                  <a:r>
                    <a:rPr lang="en-US" sz="2400" b="1">
                      <a:solidFill>
                        <a:schemeClr val="dk1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rPr>
                    <a:t> -       z</a:t>
                  </a:r>
                  <a:r>
                    <a:rPr lang="en-US" sz="2400" b="1" baseline="-25000">
                      <a:solidFill>
                        <a:schemeClr val="dk1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rPr>
                    <a:t>4 </a:t>
                  </a:r>
                  <a:r>
                    <a:rPr lang="en-US" sz="2400" b="1">
                      <a:solidFill>
                        <a:schemeClr val="dk1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rPr>
                    <a:t>+      z</a:t>
                  </a:r>
                  <a:r>
                    <a:rPr lang="en-US" sz="2400" b="1" baseline="-25000">
                      <a:solidFill>
                        <a:schemeClr val="dk1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rPr>
                    <a:t>5</a:t>
                  </a:r>
                  <a:r>
                    <a:rPr lang="en-US" sz="2400" b="1">
                      <a:solidFill>
                        <a:schemeClr val="dk1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rPr>
                    <a:t> …  -     z</a:t>
                  </a:r>
                  <a:r>
                    <a:rPr lang="en-US" sz="2400" b="1" baseline="-25000">
                      <a:solidFill>
                        <a:schemeClr val="dk1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rPr>
                    <a:t>9</a:t>
                  </a:r>
                  <a:r>
                    <a:rPr lang="en-US" sz="2400" b="1">
                      <a:solidFill>
                        <a:schemeClr val="dk1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rPr>
                    <a:t> ) </a:t>
                  </a:r>
                  <a:endParaRPr sz="2400" b="1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  <a:p>
                  <a:pPr marL="0" marR="0" lvl="0" indent="0" algn="just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2400">
                      <a:solidFill>
                        <a:srgbClr val="000000"/>
                      </a:solidFill>
                      <a:latin typeface="Book Antiqua"/>
                      <a:ea typeface="Book Antiqua"/>
                      <a:cs typeface="Book Antiqua"/>
                      <a:sym typeface="Book Antiqua"/>
                    </a:rPr>
                    <a:t>    </a:t>
                  </a:r>
                  <a:endParaRPr sz="2400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</p:txBody>
            </p:sp>
            <p:pic>
              <p:nvPicPr>
                <p:cNvPr id="3381" name="Google Shape;3381;p117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/>
                <a:stretch/>
              </p:blipFill>
              <p:spPr>
                <a:xfrm>
                  <a:off x="3079440" y="2486912"/>
                  <a:ext cx="335076" cy="432683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pic>
            <p:nvPicPr>
              <p:cNvPr id="3382" name="Google Shape;3382;p117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2514600" y="3454400"/>
                <a:ext cx="409575" cy="4318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383" name="Google Shape;3383;p117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5381625" y="3454400"/>
                <a:ext cx="409575" cy="4318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384" name="Google Shape;3384;p117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4419600" y="3429000"/>
                <a:ext cx="409575" cy="4318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385" name="Google Shape;3385;p117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7745139" y="3429000"/>
                <a:ext cx="409575" cy="4318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3386" name="Google Shape;3386;p117"/>
            <p:cNvSpPr/>
            <p:nvPr/>
          </p:nvSpPr>
          <p:spPr>
            <a:xfrm>
              <a:off x="1372505" y="3581400"/>
              <a:ext cx="1294495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>
                  <a:solidFill>
                    <a:srgbClr val="000000"/>
                  </a:solidFill>
                  <a:latin typeface="Book Antiqua"/>
                  <a:ea typeface="Book Antiqua"/>
                  <a:cs typeface="Book Antiqua"/>
                  <a:sym typeface="Book Antiqua"/>
                </a:rPr>
                <a:t>A(x,y) =</a:t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pic>
          <p:nvPicPr>
            <p:cNvPr id="3387" name="Google Shape;3387;p117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6780514" y="3576240"/>
              <a:ext cx="508000" cy="5842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2" name="Google Shape;3392;p118"/>
          <p:cNvSpPr/>
          <p:nvPr/>
        </p:nvSpPr>
        <p:spPr>
          <a:xfrm>
            <a:off x="533400" y="2438400"/>
            <a:ext cx="8534400" cy="52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By equating, HBF Mask is then given by,</a:t>
            </a:r>
            <a:endParaRPr/>
          </a:p>
        </p:txBody>
      </p:sp>
      <p:grpSp>
        <p:nvGrpSpPr>
          <p:cNvPr id="3393" name="Google Shape;3393;p118"/>
          <p:cNvGrpSpPr/>
          <p:nvPr/>
        </p:nvGrpSpPr>
        <p:grpSpPr>
          <a:xfrm>
            <a:off x="0" y="6324600"/>
            <a:ext cx="9144000" cy="557213"/>
            <a:chOff x="0" y="6324600"/>
            <a:chExt cx="9144000" cy="557212"/>
          </a:xfrm>
        </p:grpSpPr>
        <p:grpSp>
          <p:nvGrpSpPr>
            <p:cNvPr id="3394" name="Google Shape;3394;p118"/>
            <p:cNvGrpSpPr/>
            <p:nvPr/>
          </p:nvGrpSpPr>
          <p:grpSpPr>
            <a:xfrm>
              <a:off x="0" y="6392863"/>
              <a:ext cx="9144000" cy="465137"/>
              <a:chOff x="0" y="6392863"/>
              <a:chExt cx="9144000" cy="465137"/>
            </a:xfrm>
          </p:grpSpPr>
          <p:sp>
            <p:nvSpPr>
              <p:cNvPr id="3395" name="Google Shape;3395;p118"/>
              <p:cNvSpPr txBox="1"/>
              <p:nvPr/>
            </p:nvSpPr>
            <p:spPr>
              <a:xfrm>
                <a:off x="0" y="6392863"/>
                <a:ext cx="9144000" cy="465137"/>
              </a:xfrm>
              <a:prstGeom prst="rect">
                <a:avLst/>
              </a:prstGeom>
              <a:solidFill>
                <a:srgbClr val="C0504D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200" b="1">
                    <a:solidFill>
                      <a:srgbClr val="FF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</a:t>
                </a:r>
                <a:endParaRPr sz="4400">
                  <a:solidFill>
                    <a:srgbClr val="FF0000"/>
                  </a:solidFill>
                  <a:latin typeface="Verdana"/>
                  <a:ea typeface="Verdana"/>
                  <a:cs typeface="Verdana"/>
                  <a:sym typeface="Verdana"/>
                </a:endParaRPr>
              </a:p>
            </p:txBody>
          </p:sp>
          <p:sp>
            <p:nvSpPr>
              <p:cNvPr id="3396" name="Google Shape;3396;p118"/>
              <p:cNvSpPr/>
              <p:nvPr/>
            </p:nvSpPr>
            <p:spPr>
              <a:xfrm>
                <a:off x="76200" y="6410412"/>
                <a:ext cx="1921169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b="1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Kiran TALELE </a:t>
                </a:r>
                <a:endParaRPr/>
              </a:p>
            </p:txBody>
          </p:sp>
        </p:grpSp>
        <p:sp>
          <p:nvSpPr>
            <p:cNvPr id="3397" name="Google Shape;3397;p118"/>
            <p:cNvSpPr txBox="1"/>
            <p:nvPr/>
          </p:nvSpPr>
          <p:spPr>
            <a:xfrm>
              <a:off x="8382000" y="6324600"/>
              <a:ext cx="762000" cy="5572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fld id="{00000000-1234-1234-1234-123412341234}" type="slidenum">
                <a:rPr lang="en-US" sz="2800" b="1">
                  <a:solidFill>
                    <a:srgbClr val="FFFF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106</a:t>
              </a:fld>
              <a:r>
                <a:rPr lang="en-US" sz="2400" b="1">
                  <a:solidFill>
                    <a:srgbClr val="C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endParaRPr sz="2800" b="1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aphicFrame>
        <p:nvGraphicFramePr>
          <p:cNvPr id="3398" name="Google Shape;3398;p118"/>
          <p:cNvGraphicFramePr/>
          <p:nvPr/>
        </p:nvGraphicFramePr>
        <p:xfrm>
          <a:off x="838200" y="3703626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{851CF4EA-D1BB-40FF-B8F5-498D31C3B60B}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466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0" i="0" u="none" strike="noStrike" cap="small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w</a:t>
                      </a:r>
                      <a:r>
                        <a:rPr lang="en-US" sz="2800" b="0" i="0" u="none" strike="noStrike" cap="small" baseline="-25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r>
                        <a:rPr lang="en-US" sz="2800" b="0" i="0" u="none" strike="noStrike" cap="small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= </a:t>
                      </a:r>
                      <a:endParaRPr/>
                    </a:p>
                  </a:txBody>
                  <a:tcPr marL="91450" marR="91450" marT="45675" marB="456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0" i="0" u="none" strike="noStrike" cap="small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w</a:t>
                      </a:r>
                      <a:r>
                        <a:rPr lang="en-US" sz="2800" b="0" i="0" u="none" strike="noStrike" cap="small" baseline="-25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r>
                        <a:rPr lang="en-US" sz="2800" b="0" i="0" u="none" strike="noStrike" cap="small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=</a:t>
                      </a:r>
                      <a:endParaRPr sz="2800" b="0" i="0" u="none" strike="noStrike" cap="small" baseline="-250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0" i="0" u="none" strike="noStrike" cap="small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w</a:t>
                      </a:r>
                      <a:r>
                        <a:rPr lang="en-US" sz="2800" b="0" i="0" u="none" strike="noStrike" cap="small" baseline="-25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</a:t>
                      </a:r>
                      <a:r>
                        <a:rPr lang="en-US" sz="2800" b="0" i="0" u="none" strike="noStrike" cap="small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=</a:t>
                      </a:r>
                      <a:endParaRPr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66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0" i="0" u="none" strike="noStrike" cap="small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w</a:t>
                      </a:r>
                      <a:r>
                        <a:rPr lang="en-US" sz="2800" b="0" i="0" u="none" strike="noStrike" cap="small" baseline="-25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</a:t>
                      </a:r>
                      <a:r>
                        <a:rPr lang="en-US" sz="2800" b="0" i="0" u="none" strike="noStrike" cap="small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=</a:t>
                      </a:r>
                      <a:endParaRPr sz="2800" b="0" i="0" u="none" strike="noStrike" cap="small" baseline="-250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0" i="0" u="none" strike="noStrike" cap="small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w</a:t>
                      </a:r>
                      <a:r>
                        <a:rPr lang="en-US" sz="2800" b="0" i="0" u="none" strike="noStrike" cap="small" baseline="-25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</a:t>
                      </a:r>
                      <a:r>
                        <a:rPr lang="en-US" sz="2800" b="0" i="0" u="none" strike="noStrike" cap="small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=</a:t>
                      </a:r>
                      <a:endParaRPr sz="2800" b="0" i="0" u="none" strike="noStrike" cap="small" baseline="-250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0" i="0" u="none" strike="noStrike" cap="small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w</a:t>
                      </a:r>
                      <a:r>
                        <a:rPr lang="en-US" sz="2800" b="0" i="0" u="none" strike="noStrike" cap="small" baseline="-25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6</a:t>
                      </a:r>
                      <a:r>
                        <a:rPr lang="en-US" sz="2800" b="0" i="0" u="none" strike="noStrike" cap="small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=</a:t>
                      </a:r>
                      <a:endParaRPr sz="2800" b="0" i="0" u="none" strike="noStrike" cap="small" baseline="-250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66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0" i="0" u="none" strike="noStrike" cap="small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w</a:t>
                      </a:r>
                      <a:r>
                        <a:rPr lang="en-US" sz="2800" b="0" i="0" u="none" strike="noStrike" cap="small" baseline="-25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7</a:t>
                      </a:r>
                      <a:r>
                        <a:rPr lang="en-US" sz="2800" b="0" i="0" u="none" strike="noStrike" cap="small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=</a:t>
                      </a:r>
                      <a:endParaRPr sz="2800" b="0" i="0" u="none" strike="noStrike" cap="small" baseline="-250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675" marB="456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0" i="0" u="none" strike="noStrike" cap="small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w</a:t>
                      </a:r>
                      <a:r>
                        <a:rPr lang="en-US" sz="2800" b="0" i="0" u="none" strike="noStrike" cap="small" baseline="-25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8</a:t>
                      </a:r>
                      <a:r>
                        <a:rPr lang="en-US" sz="2800" b="0" i="0" u="none" strike="noStrike" cap="small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=</a:t>
                      </a:r>
                      <a:endParaRPr sz="2800" b="0" i="0" u="none" strike="noStrike" cap="small" baseline="-250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0" i="0" u="none" strike="noStrike" cap="small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W</a:t>
                      </a:r>
                      <a:r>
                        <a:rPr lang="en-US" sz="2800" b="0" i="0" u="none" strike="noStrike" cap="small" baseline="-25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9 </a:t>
                      </a:r>
                      <a:r>
                        <a:rPr lang="en-US" sz="2800" b="0" i="0" u="none" strike="noStrike" cap="small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=</a:t>
                      </a:r>
                      <a:endParaRPr sz="2800" b="0" i="0" u="none" strike="noStrike" cap="small" baseline="-250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399" name="Google Shape;3399;p118"/>
          <p:cNvSpPr/>
          <p:nvPr/>
        </p:nvSpPr>
        <p:spPr>
          <a:xfrm>
            <a:off x="76200" y="3581400"/>
            <a:ext cx="9144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w</a:t>
            </a:r>
            <a:r>
              <a:rPr lang="en-US" sz="2400" b="1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 = 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400" name="Google Shape;3400;p118"/>
          <p:cNvSpPr/>
          <p:nvPr/>
        </p:nvSpPr>
        <p:spPr>
          <a:xfrm>
            <a:off x="4953000" y="3581400"/>
            <a:ext cx="914400" cy="5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w</a:t>
            </a:r>
            <a:r>
              <a:rPr lang="en-US" sz="2400" b="1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 = 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401" name="Google Shape;3401;p118"/>
          <p:cNvSpPr/>
          <p:nvPr/>
        </p:nvSpPr>
        <p:spPr>
          <a:xfrm>
            <a:off x="4648200" y="4419600"/>
            <a:ext cx="885825" cy="6858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2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3402" name="Google Shape;3402;p118"/>
          <p:cNvGraphicFramePr/>
          <p:nvPr/>
        </p:nvGraphicFramePr>
        <p:xfrm>
          <a:off x="6400801" y="3733800"/>
          <a:ext cx="3000003" cy="3000000"/>
        </p:xfrm>
        <a:graphic>
          <a:graphicData uri="http://schemas.openxmlformats.org/drawingml/2006/table">
            <a:tbl>
              <a:tblPr>
                <a:noFill/>
                <a:tableStyleId>{851CF4EA-D1BB-40FF-B8F5-498D31C3B60B}</a:tableStyleId>
              </a:tblPr>
              <a:tblGrid>
                <a:gridCol w="753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3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544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112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 b="1">
                          <a:solidFill>
                            <a:srgbClr val="000000"/>
                          </a:solidFill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-1</a:t>
                      </a:r>
                      <a:endParaRPr sz="3200"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 b="1">
                          <a:solidFill>
                            <a:srgbClr val="000000"/>
                          </a:solidFill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-1</a:t>
                      </a:r>
                      <a:endParaRPr sz="3200"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 b="1">
                          <a:solidFill>
                            <a:srgbClr val="000000"/>
                          </a:solidFill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-1</a:t>
                      </a:r>
                      <a:endParaRPr sz="3200"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12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 b="1">
                          <a:solidFill>
                            <a:srgbClr val="000000"/>
                          </a:solidFill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-1</a:t>
                      </a:r>
                      <a:endParaRPr sz="3200"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/>
                        <a:t>17</a:t>
                      </a:r>
                      <a:endParaRPr sz="3200"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 b="1">
                          <a:solidFill>
                            <a:srgbClr val="000000"/>
                          </a:solidFill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-1</a:t>
                      </a:r>
                      <a:endParaRPr sz="3200"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112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 b="1">
                          <a:solidFill>
                            <a:srgbClr val="000000"/>
                          </a:solidFill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-1</a:t>
                      </a:r>
                      <a:endParaRPr sz="3200"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 b="1">
                          <a:solidFill>
                            <a:srgbClr val="000000"/>
                          </a:solidFill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-1</a:t>
                      </a:r>
                      <a:endParaRPr sz="3200"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 b="1">
                          <a:solidFill>
                            <a:srgbClr val="000000"/>
                          </a:solidFill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-1</a:t>
                      </a:r>
                      <a:endParaRPr sz="3200"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3403" name="Google Shape;3403;p1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91200" y="3733800"/>
            <a:ext cx="447675" cy="461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4" name="Google Shape;3404;p1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06538" y="3759200"/>
            <a:ext cx="444500" cy="58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5" name="Google Shape;3405;p1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03500" y="3733800"/>
            <a:ext cx="444500" cy="58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6" name="Google Shape;3406;p1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898900" y="3733800"/>
            <a:ext cx="444500" cy="58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7" name="Google Shape;3407;p1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24000" y="5283200"/>
            <a:ext cx="444500" cy="58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8" name="Google Shape;3408;p1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20963" y="5257800"/>
            <a:ext cx="444500" cy="58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9" name="Google Shape;3409;p1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916363" y="5257800"/>
            <a:ext cx="444500" cy="58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0" name="Google Shape;3410;p1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47800" y="4495800"/>
            <a:ext cx="444500" cy="58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1" name="Google Shape;3411;p1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898900" y="4495800"/>
            <a:ext cx="444500" cy="58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2" name="Google Shape;3412;p11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616200" y="4495800"/>
            <a:ext cx="508000" cy="584200"/>
          </a:xfrm>
          <a:prstGeom prst="rect">
            <a:avLst/>
          </a:prstGeom>
          <a:noFill/>
          <a:ln>
            <a:noFill/>
          </a:ln>
        </p:spPr>
      </p:pic>
      <p:sp>
        <p:nvSpPr>
          <p:cNvPr id="3413" name="Google Shape;3413;p118"/>
          <p:cNvSpPr/>
          <p:nvPr/>
        </p:nvSpPr>
        <p:spPr>
          <a:xfrm>
            <a:off x="381000" y="1255713"/>
            <a:ext cx="8534400" cy="954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Let A(x,y) </a:t>
            </a:r>
            <a:r>
              <a:rPr lang="en-US" sz="2800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=  </a:t>
            </a:r>
            <a:r>
              <a:rPr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z</a:t>
            </a:r>
            <a:r>
              <a:rPr lang="en-US" sz="2800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 </a:t>
            </a:r>
            <a:r>
              <a:rPr lang="en-US" sz="2800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</a:t>
            </a:r>
            <a:r>
              <a:rPr lang="en-US" sz="2800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 </a:t>
            </a:r>
            <a:r>
              <a:rPr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 z</a:t>
            </a:r>
            <a:r>
              <a:rPr lang="en-US" sz="2800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 </a:t>
            </a:r>
            <a:r>
              <a:rPr lang="en-US" sz="2800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</a:t>
            </a:r>
            <a:r>
              <a:rPr lang="en-US" sz="2800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 </a:t>
            </a:r>
            <a:r>
              <a:rPr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 z</a:t>
            </a:r>
            <a:r>
              <a:rPr lang="en-US" sz="2800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 </a:t>
            </a:r>
            <a:r>
              <a:rPr lang="en-US" sz="2800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</a:t>
            </a:r>
            <a:r>
              <a:rPr lang="en-US" sz="2800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 </a:t>
            </a:r>
            <a:r>
              <a:rPr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 … + z</a:t>
            </a:r>
            <a:r>
              <a:rPr lang="en-US" sz="2800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9 </a:t>
            </a:r>
            <a:r>
              <a:rPr lang="en-US" sz="2800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</a:t>
            </a:r>
            <a:r>
              <a:rPr lang="en-US" sz="2800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9   </a:t>
            </a: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    </a:t>
            </a: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3414" name="Google Shape;3414;p118"/>
          <p:cNvGrpSpPr/>
          <p:nvPr/>
        </p:nvGrpSpPr>
        <p:grpSpPr>
          <a:xfrm>
            <a:off x="992188" y="381000"/>
            <a:ext cx="12190412" cy="842963"/>
            <a:chOff x="1372505" y="3576240"/>
            <a:chExt cx="12191095" cy="843360"/>
          </a:xfrm>
        </p:grpSpPr>
        <p:grpSp>
          <p:nvGrpSpPr>
            <p:cNvPr id="3415" name="Google Shape;3415;p118"/>
            <p:cNvGrpSpPr/>
            <p:nvPr/>
          </p:nvGrpSpPr>
          <p:grpSpPr>
            <a:xfrm>
              <a:off x="1981200" y="3588603"/>
              <a:ext cx="11582400" cy="830997"/>
              <a:chOff x="1447800" y="3395673"/>
              <a:chExt cx="11582400" cy="830997"/>
            </a:xfrm>
          </p:grpSpPr>
          <p:grpSp>
            <p:nvGrpSpPr>
              <p:cNvPr id="3416" name="Google Shape;3416;p118"/>
              <p:cNvGrpSpPr/>
              <p:nvPr/>
            </p:nvGrpSpPr>
            <p:grpSpPr>
              <a:xfrm>
                <a:off x="1447800" y="3395673"/>
                <a:ext cx="11582400" cy="830997"/>
                <a:chOff x="1459433" y="2418413"/>
                <a:chExt cx="9470813" cy="831632"/>
              </a:xfrm>
            </p:grpSpPr>
            <p:sp>
              <p:nvSpPr>
                <p:cNvPr id="3417" name="Google Shape;3417;p118"/>
                <p:cNvSpPr/>
                <p:nvPr/>
              </p:nvSpPr>
              <p:spPr>
                <a:xfrm>
                  <a:off x="1459433" y="2418413"/>
                  <a:ext cx="9470813" cy="8316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just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2400" b="1">
                      <a:solidFill>
                        <a:srgbClr val="000000"/>
                      </a:solidFill>
                      <a:latin typeface="Book Antiqua"/>
                      <a:ea typeface="Book Antiqua"/>
                      <a:cs typeface="Book Antiqua"/>
                      <a:sym typeface="Book Antiqua"/>
                    </a:rPr>
                    <a:t>    </a:t>
                  </a:r>
                  <a:r>
                    <a:rPr lang="en-US" sz="2400" b="1">
                      <a:solidFill>
                        <a:schemeClr val="dk1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rPr>
                    <a:t>  </a:t>
                  </a:r>
                  <a:r>
                    <a:rPr lang="en-US" sz="2400">
                      <a:solidFill>
                        <a:schemeClr val="dk1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rPr>
                    <a:t>     </a:t>
                  </a:r>
                  <a:r>
                    <a:rPr lang="en-US" sz="2400" b="1">
                      <a:solidFill>
                        <a:schemeClr val="dk1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rPr>
                    <a:t>-       z</a:t>
                  </a:r>
                  <a:r>
                    <a:rPr lang="en-US" sz="2400" b="1" baseline="-25000">
                      <a:solidFill>
                        <a:schemeClr val="dk1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rPr>
                    <a:t>1 </a:t>
                  </a:r>
                  <a:r>
                    <a:rPr lang="en-US" sz="2400" b="1">
                      <a:solidFill>
                        <a:schemeClr val="dk1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rPr>
                    <a:t>-       z</a:t>
                  </a:r>
                  <a:r>
                    <a:rPr lang="en-US" sz="2400" b="1" baseline="-25000">
                      <a:solidFill>
                        <a:schemeClr val="dk1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rPr>
                    <a:t>2</a:t>
                  </a:r>
                  <a:r>
                    <a:rPr lang="en-US" sz="2400" b="1">
                      <a:solidFill>
                        <a:schemeClr val="dk1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rPr>
                    <a:t> -       z</a:t>
                  </a:r>
                  <a:r>
                    <a:rPr lang="en-US" sz="2400" b="1" baseline="-25000">
                      <a:solidFill>
                        <a:schemeClr val="dk1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rPr>
                    <a:t>3</a:t>
                  </a:r>
                  <a:r>
                    <a:rPr lang="en-US" sz="2400" b="1">
                      <a:solidFill>
                        <a:schemeClr val="dk1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rPr>
                    <a:t> -       z</a:t>
                  </a:r>
                  <a:r>
                    <a:rPr lang="en-US" sz="2400" b="1" baseline="-25000">
                      <a:solidFill>
                        <a:schemeClr val="dk1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rPr>
                    <a:t>4 </a:t>
                  </a:r>
                  <a:r>
                    <a:rPr lang="en-US" sz="2400" b="1">
                      <a:solidFill>
                        <a:schemeClr val="dk1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rPr>
                    <a:t>+      z</a:t>
                  </a:r>
                  <a:r>
                    <a:rPr lang="en-US" sz="2400" b="1" baseline="-25000">
                      <a:solidFill>
                        <a:schemeClr val="dk1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rPr>
                    <a:t>5</a:t>
                  </a:r>
                  <a:r>
                    <a:rPr lang="en-US" sz="2400" b="1">
                      <a:solidFill>
                        <a:schemeClr val="dk1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rPr>
                    <a:t> … -      z</a:t>
                  </a:r>
                  <a:r>
                    <a:rPr lang="en-US" sz="2400" b="1" baseline="-25000">
                      <a:solidFill>
                        <a:schemeClr val="dk1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rPr>
                    <a:t>9</a:t>
                  </a:r>
                  <a:r>
                    <a:rPr lang="en-US" sz="2400" b="1">
                      <a:solidFill>
                        <a:schemeClr val="dk1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rPr>
                    <a:t> ) </a:t>
                  </a:r>
                  <a:endParaRPr sz="2400" b="1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  <a:p>
                  <a:pPr marL="0" marR="0" lvl="0" indent="0" algn="just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2400">
                      <a:solidFill>
                        <a:srgbClr val="000000"/>
                      </a:solidFill>
                      <a:latin typeface="Book Antiqua"/>
                      <a:ea typeface="Book Antiqua"/>
                      <a:cs typeface="Book Antiqua"/>
                      <a:sym typeface="Book Antiqua"/>
                    </a:rPr>
                    <a:t>    </a:t>
                  </a:r>
                  <a:endParaRPr sz="2400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</p:txBody>
            </p:sp>
            <p:pic>
              <p:nvPicPr>
                <p:cNvPr id="3418" name="Google Shape;3418;p118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/>
                <a:stretch/>
              </p:blipFill>
              <p:spPr>
                <a:xfrm>
                  <a:off x="3079440" y="2486912"/>
                  <a:ext cx="335076" cy="432683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pic>
            <p:nvPicPr>
              <p:cNvPr id="3419" name="Google Shape;3419;p118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2514600" y="3454400"/>
                <a:ext cx="409575" cy="4318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420" name="Google Shape;3420;p118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5381625" y="3454400"/>
                <a:ext cx="409575" cy="4318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421" name="Google Shape;3421;p118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4419600" y="3429000"/>
                <a:ext cx="409575" cy="4318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422" name="Google Shape;3422;p118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7695901" y="3459545"/>
                <a:ext cx="409575" cy="4318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3423" name="Google Shape;3423;p118"/>
            <p:cNvSpPr/>
            <p:nvPr/>
          </p:nvSpPr>
          <p:spPr>
            <a:xfrm>
              <a:off x="1372505" y="3581400"/>
              <a:ext cx="1294495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>
                  <a:solidFill>
                    <a:srgbClr val="000000"/>
                  </a:solidFill>
                  <a:latin typeface="Book Antiqua"/>
                  <a:ea typeface="Book Antiqua"/>
                  <a:cs typeface="Book Antiqua"/>
                  <a:sym typeface="Book Antiqua"/>
                </a:rPr>
                <a:t>A(x,y) =</a:t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pic>
          <p:nvPicPr>
            <p:cNvPr id="3424" name="Google Shape;3424;p118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6780514" y="3576240"/>
              <a:ext cx="508000" cy="5842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4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9" name="Google Shape;3429;p119"/>
          <p:cNvSpPr txBox="1">
            <a:spLocks noGrp="1"/>
          </p:cNvSpPr>
          <p:nvPr>
            <p:ph type="title"/>
          </p:nvPr>
        </p:nvSpPr>
        <p:spPr>
          <a:xfrm>
            <a:off x="-762000" y="228600"/>
            <a:ext cx="52578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 b="1">
                <a:latin typeface="Cambria"/>
                <a:ea typeface="Cambria"/>
                <a:cs typeface="Cambria"/>
                <a:sym typeface="Cambria"/>
              </a:rPr>
              <a:t>Dr. Kiran TALELE</a:t>
            </a:r>
            <a:endParaRPr/>
          </a:p>
        </p:txBody>
      </p:sp>
      <p:sp>
        <p:nvSpPr>
          <p:cNvPr id="3430" name="Google Shape;3430;p119"/>
          <p:cNvSpPr txBox="1">
            <a:spLocks noGrp="1"/>
          </p:cNvSpPr>
          <p:nvPr>
            <p:ph type="body" idx="1"/>
          </p:nvPr>
        </p:nvSpPr>
        <p:spPr>
          <a:xfrm>
            <a:off x="304800" y="3962400"/>
            <a:ext cx="88392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 b="1">
                <a:latin typeface="Arial"/>
                <a:ea typeface="Arial"/>
                <a:cs typeface="Arial"/>
                <a:sym typeface="Arial"/>
              </a:rPr>
              <a:t>091-9987030881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 b="1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kiran.talele@spit.ac.in</a:t>
            </a:r>
            <a:r>
              <a:rPr lang="en-US" sz="2000" b="1">
                <a:latin typeface="Arial"/>
                <a:ea typeface="Arial"/>
                <a:cs typeface="Arial"/>
                <a:sym typeface="Arial"/>
              </a:rPr>
              <a:t> / </a:t>
            </a:r>
            <a:r>
              <a:rPr lang="en-US" sz="2000" b="1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ktvtalele@gmail.com</a:t>
            </a:r>
            <a:r>
              <a:rPr lang="en-US" sz="2000" b="1"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grpSp>
        <p:nvGrpSpPr>
          <p:cNvPr id="3431" name="Google Shape;3431;p119"/>
          <p:cNvGrpSpPr/>
          <p:nvPr/>
        </p:nvGrpSpPr>
        <p:grpSpPr>
          <a:xfrm>
            <a:off x="0" y="6453188"/>
            <a:ext cx="9144000" cy="557212"/>
            <a:chOff x="0" y="6300586"/>
            <a:chExt cx="9144000" cy="557414"/>
          </a:xfrm>
        </p:grpSpPr>
        <p:sp>
          <p:nvSpPr>
            <p:cNvPr id="3432" name="Google Shape;3432;p119"/>
            <p:cNvSpPr txBox="1"/>
            <p:nvPr/>
          </p:nvSpPr>
          <p:spPr>
            <a:xfrm>
              <a:off x="0" y="6316706"/>
              <a:ext cx="9144000" cy="465094"/>
            </a:xfrm>
            <a:prstGeom prst="rect">
              <a:avLst/>
            </a:prstGeom>
            <a:solidFill>
              <a:srgbClr val="280C8E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endParaRPr sz="44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3433" name="Google Shape;3433;p119"/>
            <p:cNvSpPr txBox="1"/>
            <p:nvPr/>
          </p:nvSpPr>
          <p:spPr>
            <a:xfrm>
              <a:off x="8458200" y="6300586"/>
              <a:ext cx="609600" cy="5574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fld id="{00000000-1234-1234-1234-123412341234}" type="slidenum">
                <a:rPr lang="en-US" sz="2400" b="1">
                  <a:solidFill>
                    <a:srgbClr val="FFFF00"/>
                  </a:solidFill>
                  <a:latin typeface="Arial"/>
                  <a:ea typeface="Arial"/>
                  <a:cs typeface="Arial"/>
                  <a:sym typeface="Arial"/>
                </a:rPr>
                <a:t>107</a:t>
              </a:fld>
              <a:r>
                <a:rPr lang="en-US" sz="2400" b="1">
                  <a:solidFill>
                    <a:srgbClr val="FFFF00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 sz="2800" b="1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434" name="Google Shape;3434;p119"/>
          <p:cNvGrpSpPr/>
          <p:nvPr/>
        </p:nvGrpSpPr>
        <p:grpSpPr>
          <a:xfrm>
            <a:off x="0" y="6400800"/>
            <a:ext cx="9144000" cy="557213"/>
            <a:chOff x="0" y="6240506"/>
            <a:chExt cx="9144000" cy="557414"/>
          </a:xfrm>
        </p:grpSpPr>
        <p:sp>
          <p:nvSpPr>
            <p:cNvPr id="3435" name="Google Shape;3435;p119"/>
            <p:cNvSpPr txBox="1"/>
            <p:nvPr/>
          </p:nvSpPr>
          <p:spPr>
            <a:xfrm>
              <a:off x="0" y="6240506"/>
              <a:ext cx="9144000" cy="465094"/>
            </a:xfrm>
            <a:prstGeom prst="rect">
              <a:avLst/>
            </a:prstGeom>
            <a:solidFill>
              <a:srgbClr val="280C8E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endParaRPr sz="44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3436" name="Google Shape;3436;p119"/>
            <p:cNvSpPr txBox="1"/>
            <p:nvPr/>
          </p:nvSpPr>
          <p:spPr>
            <a:xfrm>
              <a:off x="8458200" y="6240506"/>
              <a:ext cx="609600" cy="5574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fld id="{00000000-1234-1234-1234-123412341234}" type="slidenum">
                <a:rPr lang="en-US" sz="2400" b="1">
                  <a:solidFill>
                    <a:srgbClr val="FFFF00"/>
                  </a:solidFill>
                  <a:latin typeface="Arial"/>
                  <a:ea typeface="Arial"/>
                  <a:cs typeface="Arial"/>
                  <a:sym typeface="Arial"/>
                </a:rPr>
                <a:t>107</a:t>
              </a:fld>
              <a:r>
                <a:rPr lang="en-US" sz="2400" b="1">
                  <a:solidFill>
                    <a:srgbClr val="FFFF00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 sz="2800" b="1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437" name="Google Shape;3437;p119" descr="D:\masterclass\downloa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553200" y="5562600"/>
            <a:ext cx="2381250" cy="8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8" name="Google Shape;3438;p119" descr="H:\spit logo.jp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577138" y="76200"/>
            <a:ext cx="1608137" cy="16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9" name="Google Shape;3439;p119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28600" y="1066800"/>
            <a:ext cx="2743200" cy="2743200"/>
          </a:xfrm>
          <a:prstGeom prst="rect">
            <a:avLst/>
          </a:prstGeom>
          <a:noFill/>
          <a:ln>
            <a:noFill/>
          </a:ln>
        </p:spPr>
      </p:pic>
      <p:sp>
        <p:nvSpPr>
          <p:cNvPr id="3440" name="Google Shape;3440;p119"/>
          <p:cNvSpPr txBox="1"/>
          <p:nvPr/>
        </p:nvSpPr>
        <p:spPr>
          <a:xfrm>
            <a:off x="3048000" y="1066800"/>
            <a:ext cx="5943600" cy="3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marR="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6A1"/>
              </a:buClr>
              <a:buSzPts val="2200"/>
              <a:buFont typeface="Noto Sans Symbols"/>
              <a:buChar char="⮚"/>
            </a:pPr>
            <a:r>
              <a:rPr lang="en-US" sz="2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Academic  :  PhD</a:t>
            </a:r>
            <a:endParaRPr/>
          </a:p>
          <a:p>
            <a:pPr marL="171450" marR="0" lvl="0" indent="-1714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066A1"/>
              </a:buClr>
              <a:buSzPts val="2200"/>
              <a:buFont typeface="Noto Sans Symbols"/>
              <a:buChar char="⮚"/>
            </a:pPr>
            <a:r>
              <a:rPr lang="en-US" sz="2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Professional :</a:t>
            </a:r>
            <a:endParaRPr/>
          </a:p>
          <a:p>
            <a:pPr marL="623888" marR="0" lvl="1" indent="-35877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66A1"/>
              </a:buClr>
              <a:buSzPts val="2200"/>
              <a:buFont typeface="Noto Sans Symbols"/>
              <a:buChar char="▪"/>
            </a:pPr>
            <a:r>
              <a:rPr lang="en-US" sz="2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Dean-Students, Alumni &amp; External Relations @ Bharatiya Vidya Bhavans’ Sardar Patel Institute of Technology (SP-IT), Mumbai</a:t>
            </a:r>
            <a:endParaRPr/>
          </a:p>
          <a:p>
            <a:pPr marL="623888" marR="0" lvl="1" indent="-35877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66A1"/>
              </a:buClr>
              <a:buSzPts val="2200"/>
              <a:buFont typeface="Noto Sans Symbols"/>
              <a:buChar char="▪"/>
            </a:pPr>
            <a:r>
              <a:rPr lang="en-US" sz="2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Head-Academic Relation @ Sardar Patel Technology Business Incubator (SP-TBI), Mumbai</a:t>
            </a:r>
            <a:endParaRPr/>
          </a:p>
          <a:p>
            <a:pPr marL="623888" marR="0" lvl="1" indent="-35877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66A1"/>
              </a:buClr>
              <a:buSzPts val="2200"/>
              <a:buFont typeface="Noto Sans Symbols"/>
              <a:buChar char="▪"/>
            </a:pPr>
            <a:r>
              <a:rPr lang="en-US" sz="2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Treasurer-IEEE Bombay Section</a:t>
            </a:r>
            <a:endParaRPr/>
          </a:p>
        </p:txBody>
      </p:sp>
      <p:sp>
        <p:nvSpPr>
          <p:cNvPr id="3441" name="Google Shape;3441;p119"/>
          <p:cNvSpPr txBox="1"/>
          <p:nvPr/>
        </p:nvSpPr>
        <p:spPr>
          <a:xfrm>
            <a:off x="312738" y="4648200"/>
            <a:ext cx="8069262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u="sng">
                <a:solidFill>
                  <a:schemeClr val="hlink"/>
                </a:solidFill>
                <a:latin typeface="Merriweather Sans"/>
                <a:ea typeface="Merriweather Sans"/>
                <a:cs typeface="Merriweather Sans"/>
                <a:sym typeface="Merriweather Sans"/>
                <a:hlinkClick r:id="rId8"/>
              </a:rPr>
              <a:t>https://www.linkedin.com/in/k-t-v-talele/</a:t>
            </a:r>
            <a:endParaRPr sz="2000">
              <a:solidFill>
                <a:srgbClr val="000000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  <a:p>
            <a:pPr marL="0" marR="0" lvl="0" indent="0" algn="l" rtl="0">
              <a:spcBef>
                <a:spcPts val="440"/>
              </a:spcBef>
              <a:spcAft>
                <a:spcPts val="0"/>
              </a:spcAft>
              <a:buNone/>
            </a:pPr>
            <a:r>
              <a:rPr lang="en-US" sz="2200" b="1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9"/>
              </a:rPr>
              <a:t>www.facebook.com/Kiran-Talele-1711929555720263</a:t>
            </a:r>
            <a:r>
              <a:rPr lang="en-US" sz="2200" b="1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  <a:p>
            <a:pPr marL="0" marR="0" lvl="0" indent="0" algn="l" rtl="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endParaRPr sz="2200" b="1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42" name="Google Shape;3442;p119"/>
          <p:cNvSpPr txBox="1"/>
          <p:nvPr/>
        </p:nvSpPr>
        <p:spPr>
          <a:xfrm>
            <a:off x="1524000" y="5638800"/>
            <a:ext cx="47244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 lnSpcReduction="10000"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US" sz="4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Stay Connected </a:t>
            </a:r>
            <a:endParaRPr sz="44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43" name="Google Shape;3443;p119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334963" y="5499100"/>
            <a:ext cx="914400" cy="8112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48" name="Google Shape;3448;p120"/>
          <p:cNvGrpSpPr/>
          <p:nvPr/>
        </p:nvGrpSpPr>
        <p:grpSpPr>
          <a:xfrm>
            <a:off x="0" y="0"/>
            <a:ext cx="9144000" cy="474663"/>
            <a:chOff x="0" y="0"/>
            <a:chExt cx="9144000" cy="356236"/>
          </a:xfrm>
        </p:grpSpPr>
        <p:sp>
          <p:nvSpPr>
            <p:cNvPr id="3449" name="Google Shape;3449;p120"/>
            <p:cNvSpPr/>
            <p:nvPr/>
          </p:nvSpPr>
          <p:spPr>
            <a:xfrm>
              <a:off x="0" y="0"/>
              <a:ext cx="9144000" cy="108420"/>
            </a:xfrm>
            <a:prstGeom prst="rect">
              <a:avLst/>
            </a:prstGeom>
            <a:solidFill>
              <a:srgbClr val="0066A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50" name="Google Shape;3450;p120"/>
            <p:cNvSpPr/>
            <p:nvPr/>
          </p:nvSpPr>
          <p:spPr>
            <a:xfrm rot="10800000">
              <a:off x="8837613" y="73868"/>
              <a:ext cx="306387" cy="228753"/>
            </a:xfrm>
            <a:prstGeom prst="triangle">
              <a:avLst>
                <a:gd name="adj" fmla="val 0"/>
              </a:avLst>
            </a:prstGeom>
            <a:solidFill>
              <a:srgbClr val="0066A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3451" name="Google Shape;3451;p120"/>
            <p:cNvCxnSpPr/>
            <p:nvPr/>
          </p:nvCxnSpPr>
          <p:spPr>
            <a:xfrm>
              <a:off x="0" y="145733"/>
              <a:ext cx="8858250" cy="5992"/>
            </a:xfrm>
            <a:prstGeom prst="straightConnector1">
              <a:avLst/>
            </a:prstGeom>
            <a:noFill/>
            <a:ln w="19050" cap="flat" cmpd="sng">
              <a:solidFill>
                <a:srgbClr val="0066A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3452" name="Google Shape;3452;p120"/>
            <p:cNvCxnSpPr/>
            <p:nvPr/>
          </p:nvCxnSpPr>
          <p:spPr>
            <a:xfrm rot="10800000">
              <a:off x="8846820" y="145733"/>
              <a:ext cx="292100" cy="210503"/>
            </a:xfrm>
            <a:prstGeom prst="straightConnector1">
              <a:avLst/>
            </a:prstGeom>
            <a:noFill/>
            <a:ln w="19050" cap="flat" cmpd="sng">
              <a:solidFill>
                <a:srgbClr val="0066A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</p:grpSp>
      <p:grpSp>
        <p:nvGrpSpPr>
          <p:cNvPr id="3453" name="Google Shape;3453;p120"/>
          <p:cNvGrpSpPr/>
          <p:nvPr/>
        </p:nvGrpSpPr>
        <p:grpSpPr>
          <a:xfrm rot="10800000">
            <a:off x="-196850" y="6383338"/>
            <a:ext cx="9340850" cy="376238"/>
            <a:chOff x="0" y="73868"/>
            <a:chExt cx="9340850" cy="282368"/>
          </a:xfrm>
        </p:grpSpPr>
        <p:sp>
          <p:nvSpPr>
            <p:cNvPr id="3454" name="Google Shape;3454;p120"/>
            <p:cNvSpPr/>
            <p:nvPr/>
          </p:nvSpPr>
          <p:spPr>
            <a:xfrm>
              <a:off x="98425" y="73868"/>
              <a:ext cx="9144000" cy="108419"/>
            </a:xfrm>
            <a:prstGeom prst="rect">
              <a:avLst/>
            </a:prstGeom>
            <a:solidFill>
              <a:srgbClr val="0066A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55" name="Google Shape;3455;p120"/>
            <p:cNvSpPr/>
            <p:nvPr/>
          </p:nvSpPr>
          <p:spPr>
            <a:xfrm rot="10800000">
              <a:off x="9034462" y="73868"/>
              <a:ext cx="306388" cy="228754"/>
            </a:xfrm>
            <a:prstGeom prst="triangle">
              <a:avLst>
                <a:gd name="adj" fmla="val 0"/>
              </a:avLst>
            </a:prstGeom>
            <a:solidFill>
              <a:srgbClr val="0066A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3456" name="Google Shape;3456;p120"/>
            <p:cNvCxnSpPr/>
            <p:nvPr/>
          </p:nvCxnSpPr>
          <p:spPr>
            <a:xfrm>
              <a:off x="0" y="145733"/>
              <a:ext cx="8858250" cy="5992"/>
            </a:xfrm>
            <a:prstGeom prst="straightConnector1">
              <a:avLst/>
            </a:prstGeom>
            <a:noFill/>
            <a:ln w="19050" cap="flat" cmpd="sng">
              <a:solidFill>
                <a:srgbClr val="0066A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3457" name="Google Shape;3457;p120"/>
            <p:cNvCxnSpPr/>
            <p:nvPr/>
          </p:nvCxnSpPr>
          <p:spPr>
            <a:xfrm rot="10800000">
              <a:off x="8846820" y="145733"/>
              <a:ext cx="292100" cy="210503"/>
            </a:xfrm>
            <a:prstGeom prst="straightConnector1">
              <a:avLst/>
            </a:prstGeom>
            <a:noFill/>
            <a:ln w="19050" cap="flat" cmpd="sng">
              <a:solidFill>
                <a:srgbClr val="0066A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</p:grpSp>
      <p:sp>
        <p:nvSpPr>
          <p:cNvPr id="3458" name="Google Shape;3458;p120"/>
          <p:cNvSpPr txBox="1"/>
          <p:nvPr/>
        </p:nvSpPr>
        <p:spPr>
          <a:xfrm>
            <a:off x="1917700" y="3657600"/>
            <a:ext cx="5175250" cy="369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9" name="Google Shape;3459;p120"/>
          <p:cNvSpPr/>
          <p:nvPr/>
        </p:nvSpPr>
        <p:spPr>
          <a:xfrm>
            <a:off x="76200" y="304800"/>
            <a:ext cx="9048750" cy="6232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</a:pPr>
            <a:r>
              <a:rPr lang="en-US" sz="19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Dr. Kiran TALELE  </a:t>
            </a:r>
            <a:r>
              <a:rPr lang="en-US" sz="1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is an Associate Professor in Electronics &amp; Telecommunication Engineering Department of Bharatiya Vidya Bhavans’ Sardar Patel Institute of Technology, Mumbai with 33+ years experience in Academics.</a:t>
            </a:r>
            <a:endParaRPr/>
          </a:p>
          <a:p>
            <a:pPr marL="342900" marR="0" lvl="0" indent="-222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endParaRPr sz="1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</a:pPr>
            <a:r>
              <a:rPr lang="en-US" sz="1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He is a Dean of Students, Alumni and External Relations at Sardar Patel Institute of Technology, Andheri Mumbai.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He is also a Head of  Sardar Patel Technology Business Incubator, Mumbai.</a:t>
            </a:r>
            <a:endParaRPr/>
          </a:p>
          <a:p>
            <a:pPr marL="342900" marR="0" lvl="0" indent="-222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endParaRPr sz="1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</a:pPr>
            <a:r>
              <a:rPr lang="en-US" sz="1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His area of research is Digital Signal &amp; Image Processing, Computer Vision, Machine Learning and Multimedia System Design.</a:t>
            </a:r>
            <a:endParaRPr/>
          </a:p>
          <a:p>
            <a:pPr marL="342900" marR="0" lvl="0" indent="-222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endParaRPr sz="19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</a:pPr>
            <a:r>
              <a:rPr lang="en-US" sz="19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He has published 85+ research papers at various national &amp; international refereed conferences and journals. </a:t>
            </a:r>
            <a:r>
              <a:rPr lang="en-US" sz="1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9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He has filed published 25+ patents at Indian Patent Office. One patent is granted in 2021.</a:t>
            </a:r>
            <a:endParaRPr sz="1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marR="0" lvl="0" indent="-222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endParaRPr sz="1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</a:pPr>
            <a:r>
              <a:rPr lang="en-US" sz="1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He is a Treasurer of IEEE Bombay Section and Mentor for Startup Incubation &amp; Intellectual Asset Creation.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</a:pPr>
            <a:r>
              <a:rPr lang="en-US" sz="1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He is a recipient of P.R. Bapat IEEE Bombay Section Outstanding Volunteer Award 2019. 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31" name="Google Shape;1031;p23"/>
          <p:cNvCxnSpPr/>
          <p:nvPr/>
        </p:nvCxnSpPr>
        <p:spPr>
          <a:xfrm>
            <a:off x="3810000" y="1828800"/>
            <a:ext cx="381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32" name="Google Shape;1032;p23"/>
          <p:cNvSpPr/>
          <p:nvPr/>
        </p:nvSpPr>
        <p:spPr>
          <a:xfrm>
            <a:off x="4191000" y="1419225"/>
            <a:ext cx="1295400" cy="801688"/>
          </a:xfrm>
          <a:prstGeom prst="roundRect">
            <a:avLst>
              <a:gd name="adj" fmla="val 16667"/>
            </a:avLst>
          </a:prstGeom>
          <a:solidFill>
            <a:srgbClr val="FDE9D8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 P F  </a:t>
            </a:r>
            <a:endParaRPr sz="12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033" name="Google Shape;1033;p23"/>
          <p:cNvCxnSpPr/>
          <p:nvPr/>
        </p:nvCxnSpPr>
        <p:spPr>
          <a:xfrm>
            <a:off x="5486400" y="1828800"/>
            <a:ext cx="433388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graphicFrame>
        <p:nvGraphicFramePr>
          <p:cNvPr id="1034" name="Google Shape;1034;p23"/>
          <p:cNvGraphicFramePr/>
          <p:nvPr/>
        </p:nvGraphicFramePr>
        <p:xfrm>
          <a:off x="609600" y="1066800"/>
          <a:ext cx="2895600" cy="2549525"/>
        </p:xfrm>
        <a:graphic>
          <a:graphicData uri="http://schemas.openxmlformats.org/drawingml/2006/table">
            <a:tbl>
              <a:tblPr>
                <a:noFill/>
                <a:tableStyleId>{851CF4EA-D1BB-40FF-B8F5-498D31C3B60B}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856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 sz="2800" b="0" i="0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650" marB="4565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 sz="2800" b="0" i="0" u="none" strike="noStrike" cap="none" baseline="-250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650" marB="45650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/>
                    </a:p>
                  </a:txBody>
                  <a:tcPr marL="91450" marR="91450" marT="45650" marB="45650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665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 sz="2800" b="0" i="0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650" marB="45650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400"/>
                        <a:buFont typeface="Noto Sans Symbols"/>
                        <a:buNone/>
                      </a:pPr>
                      <a:endParaRPr sz="2400" b="1" i="0" u="none" strike="noStrike" cap="none">
                        <a:solidFill>
                          <a:srgbClr val="FF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650" marB="45650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/>
                    </a:p>
                  </a:txBody>
                  <a:tcPr marL="91450" marR="91450" marT="45650" marB="45650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97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/>
                    </a:p>
                  </a:txBody>
                  <a:tcPr marL="91450" marR="91450" marT="45650" marB="4565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/>
                    </a:p>
                  </a:txBody>
                  <a:tcPr marL="91450" marR="91450" marT="45650" marB="45650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/>
                    </a:p>
                  </a:txBody>
                  <a:tcPr marL="91450" marR="91450" marT="45650" marB="45650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035" name="Google Shape;1035;p23"/>
          <p:cNvGraphicFramePr/>
          <p:nvPr/>
        </p:nvGraphicFramePr>
        <p:xfrm>
          <a:off x="6096000" y="1066800"/>
          <a:ext cx="2895625" cy="2133600"/>
        </p:xfrm>
        <a:graphic>
          <a:graphicData uri="http://schemas.openxmlformats.org/drawingml/2006/table">
            <a:tbl>
              <a:tblPr>
                <a:noFill/>
                <a:tableStyleId>{851CF4EA-D1BB-40FF-B8F5-498D31C3B60B}</a:tableStyleId>
              </a:tblPr>
              <a:tblGrid>
                <a:gridCol w="934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4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7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11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endParaRPr sz="2800" b="0" i="0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675" marB="456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endParaRPr sz="2800" b="0" i="0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endParaRPr sz="2800" b="0" i="0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1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endParaRPr sz="2800" b="0" i="0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1" i="0" u="none" strike="noStrike" cap="none">
                          <a:solidFill>
                            <a:srgbClr val="FF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22</a:t>
                      </a:r>
                      <a:endParaRPr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endParaRPr sz="2800" b="0" i="0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11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endParaRPr sz="2800" b="0" i="0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675" marB="456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endParaRPr sz="2800" b="0" i="0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endParaRPr sz="2800" b="0" i="0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1036" name="Google Shape;1036;p23"/>
          <p:cNvGrpSpPr/>
          <p:nvPr/>
        </p:nvGrpSpPr>
        <p:grpSpPr>
          <a:xfrm>
            <a:off x="0" y="6376988"/>
            <a:ext cx="9296400" cy="557212"/>
            <a:chOff x="0" y="6376988"/>
            <a:chExt cx="9296400" cy="557212"/>
          </a:xfrm>
        </p:grpSpPr>
        <p:grpSp>
          <p:nvGrpSpPr>
            <p:cNvPr id="1037" name="Google Shape;1037;p23"/>
            <p:cNvGrpSpPr/>
            <p:nvPr/>
          </p:nvGrpSpPr>
          <p:grpSpPr>
            <a:xfrm>
              <a:off x="0" y="6392863"/>
              <a:ext cx="9144000" cy="465137"/>
              <a:chOff x="0" y="6392863"/>
              <a:chExt cx="9144000" cy="465137"/>
            </a:xfrm>
          </p:grpSpPr>
          <p:sp>
            <p:nvSpPr>
              <p:cNvPr id="1038" name="Google Shape;1038;p23"/>
              <p:cNvSpPr txBox="1"/>
              <p:nvPr/>
            </p:nvSpPr>
            <p:spPr>
              <a:xfrm>
                <a:off x="0" y="6392863"/>
                <a:ext cx="9144000" cy="465137"/>
              </a:xfrm>
              <a:prstGeom prst="rect">
                <a:avLst/>
              </a:prstGeom>
              <a:solidFill>
                <a:srgbClr val="C0504D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200" b="1">
                    <a:solidFill>
                      <a:srgbClr val="FF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</a:t>
                </a:r>
                <a:endParaRPr sz="4400">
                  <a:solidFill>
                    <a:srgbClr val="FF0000"/>
                  </a:solidFill>
                  <a:latin typeface="Verdana"/>
                  <a:ea typeface="Verdana"/>
                  <a:cs typeface="Verdana"/>
                  <a:sym typeface="Verdana"/>
                </a:endParaRPr>
              </a:p>
            </p:txBody>
          </p:sp>
          <p:sp>
            <p:nvSpPr>
              <p:cNvPr id="1039" name="Google Shape;1039;p23"/>
              <p:cNvSpPr/>
              <p:nvPr/>
            </p:nvSpPr>
            <p:spPr>
              <a:xfrm>
                <a:off x="76200" y="6410412"/>
                <a:ext cx="1921169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b="1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Kiran TALELE </a:t>
                </a:r>
                <a:endParaRPr/>
              </a:p>
            </p:txBody>
          </p:sp>
        </p:grpSp>
        <p:sp>
          <p:nvSpPr>
            <p:cNvPr id="1040" name="Google Shape;1040;p23"/>
            <p:cNvSpPr txBox="1"/>
            <p:nvPr/>
          </p:nvSpPr>
          <p:spPr>
            <a:xfrm>
              <a:off x="8686800" y="6376988"/>
              <a:ext cx="609600" cy="5572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fld id="{00000000-1234-1234-1234-123412341234}" type="slidenum">
                <a:rPr lang="en-US" sz="2800" b="1">
                  <a:solidFill>
                    <a:srgbClr val="FFFF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11</a:t>
              </a:fld>
              <a:r>
                <a:rPr lang="en-US" sz="2400" b="1">
                  <a:solidFill>
                    <a:srgbClr val="C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endParaRPr sz="2800" b="1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1041" name="Google Shape;1041;p23"/>
          <p:cNvSpPr/>
          <p:nvPr/>
        </p:nvSpPr>
        <p:spPr>
          <a:xfrm>
            <a:off x="76200" y="152400"/>
            <a:ext cx="8534400" cy="7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Eg.  Digital Image with impulse noise  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     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42" name="Google Shape;1042;p23"/>
          <p:cNvSpPr/>
          <p:nvPr/>
        </p:nvSpPr>
        <p:spPr>
          <a:xfrm>
            <a:off x="457200" y="3992563"/>
            <a:ext cx="8763000" cy="1570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LPF reduces the difference between the neighbouring pixels by distributing its energy in all directions by averaging techniques </a:t>
            </a:r>
            <a:endParaRPr sz="3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43" name="Google Shape;1043;p23"/>
          <p:cNvSpPr/>
          <p:nvPr/>
        </p:nvSpPr>
        <p:spPr>
          <a:xfrm>
            <a:off x="1752600" y="1981200"/>
            <a:ext cx="646113" cy="461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200</a:t>
            </a:r>
            <a:endParaRPr/>
          </a:p>
        </p:txBody>
      </p:sp>
      <p:sp>
        <p:nvSpPr>
          <p:cNvPr id="1044" name="Google Shape;1044;p23"/>
          <p:cNvSpPr/>
          <p:nvPr/>
        </p:nvSpPr>
        <p:spPr>
          <a:xfrm>
            <a:off x="2465388" y="2090738"/>
            <a:ext cx="460375" cy="288925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FF"/>
          </a:soli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45" name="Google Shape;1045;p23"/>
          <p:cNvSpPr/>
          <p:nvPr/>
        </p:nvSpPr>
        <p:spPr>
          <a:xfrm flipH="1">
            <a:off x="1143000" y="2057400"/>
            <a:ext cx="533400" cy="288925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FF"/>
          </a:soli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46" name="Google Shape;1046;p23"/>
          <p:cNvSpPr/>
          <p:nvPr/>
        </p:nvSpPr>
        <p:spPr>
          <a:xfrm rot="5400000">
            <a:off x="1788318" y="2609057"/>
            <a:ext cx="481013" cy="2921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FF"/>
          </a:soli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47" name="Google Shape;1047;p23"/>
          <p:cNvSpPr/>
          <p:nvPr/>
        </p:nvSpPr>
        <p:spPr>
          <a:xfrm rot="-2234867" flipH="1">
            <a:off x="1158875" y="2617788"/>
            <a:ext cx="577850" cy="249237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FF"/>
          </a:soli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48" name="Google Shape;1048;p23"/>
          <p:cNvSpPr/>
          <p:nvPr/>
        </p:nvSpPr>
        <p:spPr>
          <a:xfrm rot="-1948448">
            <a:off x="2462213" y="1643063"/>
            <a:ext cx="603250" cy="225425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FF"/>
          </a:soli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49" name="Google Shape;1049;p23"/>
          <p:cNvSpPr/>
          <p:nvPr/>
        </p:nvSpPr>
        <p:spPr>
          <a:xfrm rot="-8208621">
            <a:off x="1171575" y="1527175"/>
            <a:ext cx="603250" cy="252413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FF"/>
          </a:soli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50" name="Google Shape;1050;p23"/>
          <p:cNvSpPr/>
          <p:nvPr/>
        </p:nvSpPr>
        <p:spPr>
          <a:xfrm rot="-5400000">
            <a:off x="1799431" y="1597819"/>
            <a:ext cx="496888" cy="2540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FF"/>
          </a:soli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51" name="Google Shape;1051;p23"/>
          <p:cNvSpPr/>
          <p:nvPr/>
        </p:nvSpPr>
        <p:spPr>
          <a:xfrm rot="2475667">
            <a:off x="2368550" y="2682875"/>
            <a:ext cx="603250" cy="24765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FF"/>
          </a:soli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1052" name="Google Shape;1052;p23"/>
          <p:cNvGraphicFramePr/>
          <p:nvPr/>
        </p:nvGraphicFramePr>
        <p:xfrm>
          <a:off x="6096000" y="1100138"/>
          <a:ext cx="2895625" cy="2076475"/>
        </p:xfrm>
        <a:graphic>
          <a:graphicData uri="http://schemas.openxmlformats.org/drawingml/2006/table">
            <a:tbl>
              <a:tblPr>
                <a:noFill/>
                <a:tableStyleId>{851CF4EA-D1BB-40FF-B8F5-498D31C3B60B}</a:tableStyleId>
              </a:tblPr>
              <a:tblGrid>
                <a:gridCol w="934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4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7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660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1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22</a:t>
                      </a:r>
                      <a:endParaRPr/>
                    </a:p>
                  </a:txBody>
                  <a:tcPr marL="91450" marR="91450" marT="45575" marB="455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1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22</a:t>
                      </a:r>
                      <a:endParaRPr/>
                    </a:p>
                  </a:txBody>
                  <a:tcPr marL="91450" marR="91450" marT="45575" marB="455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1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22</a:t>
                      </a:r>
                      <a:endParaRPr/>
                    </a:p>
                  </a:txBody>
                  <a:tcPr marL="91450" marR="91450" marT="45575" marB="455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44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endParaRPr sz="2800" b="1" i="0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575" marB="455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3200"/>
                        <a:buFont typeface="Noto Sans Symbols"/>
                        <a:buNone/>
                      </a:pPr>
                      <a:endParaRPr sz="3200" b="1" i="0" u="none" strike="noStrike" cap="none">
                        <a:solidFill>
                          <a:srgbClr val="FF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575" marB="455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endParaRPr sz="2800" b="1" i="0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575" marB="455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60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endParaRPr sz="2800" b="1" i="0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575" marB="455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endParaRPr sz="2800" b="1" i="0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575" marB="455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endParaRPr sz="2800" b="1" i="0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575" marB="455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053" name="Google Shape;1053;p23"/>
          <p:cNvGraphicFramePr/>
          <p:nvPr/>
        </p:nvGraphicFramePr>
        <p:xfrm>
          <a:off x="6096000" y="1090613"/>
          <a:ext cx="2895625" cy="2076475"/>
        </p:xfrm>
        <a:graphic>
          <a:graphicData uri="http://schemas.openxmlformats.org/drawingml/2006/table">
            <a:tbl>
              <a:tblPr>
                <a:noFill/>
                <a:tableStyleId>{851CF4EA-D1BB-40FF-B8F5-498D31C3B60B}</a:tableStyleId>
              </a:tblPr>
              <a:tblGrid>
                <a:gridCol w="934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4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7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660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575" marB="455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575" marB="455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endParaRPr sz="2800" b="1" i="0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575" marB="455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44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1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22</a:t>
                      </a:r>
                      <a:endParaRPr/>
                    </a:p>
                  </a:txBody>
                  <a:tcPr marL="91450" marR="91450" marT="45575" marB="455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3200"/>
                        <a:buFont typeface="Noto Sans Symbols"/>
                        <a:buNone/>
                      </a:pPr>
                      <a:endParaRPr sz="3200" b="1" i="0" u="none" strike="noStrike" cap="none">
                        <a:solidFill>
                          <a:srgbClr val="FF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575" marB="455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1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22</a:t>
                      </a:r>
                      <a:endParaRPr/>
                    </a:p>
                  </a:txBody>
                  <a:tcPr marL="91450" marR="91450" marT="45575" marB="455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60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1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22</a:t>
                      </a:r>
                      <a:endParaRPr/>
                    </a:p>
                  </a:txBody>
                  <a:tcPr marL="91450" marR="91450" marT="45575" marB="455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1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22</a:t>
                      </a:r>
                      <a:endParaRPr/>
                    </a:p>
                  </a:txBody>
                  <a:tcPr marL="91450" marR="91450" marT="45575" marB="455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1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22</a:t>
                      </a:r>
                      <a:endParaRPr/>
                    </a:p>
                  </a:txBody>
                  <a:tcPr marL="91450" marR="91450" marT="45575" marB="455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9" name="Google Shape;1059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0" y="1287463"/>
            <a:ext cx="608013" cy="1684337"/>
          </a:xfrm>
          <a:prstGeom prst="rect">
            <a:avLst/>
          </a:prstGeom>
          <a:noFill/>
          <a:ln>
            <a:noFill/>
          </a:ln>
        </p:spPr>
      </p:pic>
      <p:sp>
        <p:nvSpPr>
          <p:cNvPr id="1060" name="Google Shape;1060;p24"/>
          <p:cNvSpPr/>
          <p:nvPr/>
        </p:nvSpPr>
        <p:spPr>
          <a:xfrm>
            <a:off x="457200" y="1363663"/>
            <a:ext cx="9144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           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1061" name="Google Shape;1061;p24"/>
          <p:cNvGrpSpPr/>
          <p:nvPr/>
        </p:nvGrpSpPr>
        <p:grpSpPr>
          <a:xfrm>
            <a:off x="2743200" y="1439863"/>
            <a:ext cx="3276600" cy="801687"/>
            <a:chOff x="2743200" y="1266827"/>
            <a:chExt cx="3276600" cy="801682"/>
          </a:xfrm>
        </p:grpSpPr>
        <p:cxnSp>
          <p:nvCxnSpPr>
            <p:cNvPr id="1062" name="Google Shape;1062;p24"/>
            <p:cNvCxnSpPr/>
            <p:nvPr/>
          </p:nvCxnSpPr>
          <p:spPr>
            <a:xfrm>
              <a:off x="2743200" y="1676400"/>
              <a:ext cx="69215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063" name="Google Shape;1063;p24"/>
            <p:cNvSpPr/>
            <p:nvPr/>
          </p:nvSpPr>
          <p:spPr>
            <a:xfrm>
              <a:off x="3435350" y="1266827"/>
              <a:ext cx="1974850" cy="801682"/>
            </a:xfrm>
            <a:prstGeom prst="roundRect">
              <a:avLst>
                <a:gd name="adj" fmla="val 16667"/>
              </a:avLst>
            </a:prstGeom>
            <a:solidFill>
              <a:srgbClr val="FDE9D8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marL="0" marR="0" lvl="0" indent="0" algn="ctr" rtl="0">
                <a:spcBef>
                  <a:spcPts val="1000"/>
                </a:spcBef>
                <a:spcAft>
                  <a:spcPts val="0"/>
                </a:spcAft>
                <a:buNone/>
              </a:pPr>
              <a:r>
                <a:rPr lang="en-US" sz="2800" b="1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L P F</a:t>
              </a:r>
              <a:endParaRPr sz="1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cxnSp>
          <p:nvCxnSpPr>
            <p:cNvPr id="1064" name="Google Shape;1064;p24"/>
            <p:cNvCxnSpPr/>
            <p:nvPr/>
          </p:nvCxnSpPr>
          <p:spPr>
            <a:xfrm>
              <a:off x="5410200" y="1676400"/>
              <a:ext cx="60960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1065" name="Google Shape;1065;p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15000" y="4419600"/>
            <a:ext cx="971550" cy="1684338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066" name="Google Shape;1066;p24"/>
          <p:cNvGraphicFramePr/>
          <p:nvPr/>
        </p:nvGraphicFramePr>
        <p:xfrm>
          <a:off x="912813" y="1285875"/>
          <a:ext cx="1752600" cy="1554210"/>
        </p:xfrm>
        <a:graphic>
          <a:graphicData uri="http://schemas.openxmlformats.org/drawingml/2006/table">
            <a:tbl>
              <a:tblPr>
                <a:noFill/>
                <a:tableStyleId>{851CF4EA-D1BB-40FF-B8F5-498D31C3B60B}</a:tableStyleId>
              </a:tblPr>
              <a:tblGrid>
                <a:gridCol w="573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4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5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18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/>
                    </a:p>
                  </a:txBody>
                  <a:tcPr marL="91450" marR="91450" marT="45675" marB="456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sz="2800" b="0" i="0" u="none" strike="noStrike" cap="none" baseline="-250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endParaRPr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8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7</a:t>
                      </a:r>
                      <a:endParaRPr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400"/>
                        <a:buFont typeface="Noto Sans Symbols"/>
                        <a:buNone/>
                      </a:pPr>
                      <a:r>
                        <a:rPr lang="en-US" sz="24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255</a:t>
                      </a:r>
                      <a:endParaRPr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</a:t>
                      </a:r>
                      <a:endParaRPr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8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6</a:t>
                      </a:r>
                      <a:endParaRPr/>
                    </a:p>
                  </a:txBody>
                  <a:tcPr marL="91450" marR="91450" marT="45675" marB="456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</a:t>
                      </a:r>
                      <a:endParaRPr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</a:t>
                      </a:r>
                      <a:endParaRPr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067" name="Google Shape;1067;p24"/>
          <p:cNvGraphicFramePr/>
          <p:nvPr/>
        </p:nvGraphicFramePr>
        <p:xfrm>
          <a:off x="6553200" y="1239838"/>
          <a:ext cx="2362200" cy="1477950"/>
        </p:xfrm>
        <a:graphic>
          <a:graphicData uri="http://schemas.openxmlformats.org/drawingml/2006/table">
            <a:tbl>
              <a:tblPr>
                <a:noFill/>
                <a:tableStyleId>{851CF4EA-D1BB-40FF-B8F5-498D31C3B60B}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180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75" marB="456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80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1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75" marB="456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068" name="Google Shape;1068;p24"/>
          <p:cNvGraphicFramePr/>
          <p:nvPr/>
        </p:nvGraphicFramePr>
        <p:xfrm>
          <a:off x="760413" y="4244975"/>
          <a:ext cx="2674900" cy="2428875"/>
        </p:xfrm>
        <a:graphic>
          <a:graphicData uri="http://schemas.openxmlformats.org/drawingml/2006/table">
            <a:tbl>
              <a:tblPr>
                <a:noFill/>
                <a:tableStyleId>{851CF4EA-D1BB-40FF-B8F5-498D31C3B60B}</a:tableStyleId>
              </a:tblPr>
              <a:tblGrid>
                <a:gridCol w="382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2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929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929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9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000"/>
                        <a:buFont typeface="Noto Sans Symbols"/>
                        <a:buNone/>
                      </a:pPr>
                      <a:r>
                        <a:rPr lang="en-US" sz="2000" b="1" i="0" u="none" strike="noStrike" cap="none">
                          <a:solidFill>
                            <a:srgbClr val="0000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/>
                    </a:p>
                  </a:txBody>
                  <a:tcPr marL="91450" marR="91450" marT="45675" marB="456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000"/>
                        <a:buFont typeface="Noto Sans Symbols"/>
                        <a:buNone/>
                      </a:pPr>
                      <a:r>
                        <a:rPr lang="en-US" sz="2000" b="1" i="0" u="none" strike="noStrike" cap="none">
                          <a:solidFill>
                            <a:srgbClr val="0000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 sz="2000" b="1" i="0" u="none" strike="noStrike" cap="none">
                        <a:solidFill>
                          <a:srgbClr val="0000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000"/>
                        <a:buFont typeface="Noto Sans Symbols"/>
                        <a:buNone/>
                      </a:pPr>
                      <a:r>
                        <a:rPr lang="en-US" sz="2000" b="1" i="0" u="none" strike="noStrike" cap="none">
                          <a:solidFill>
                            <a:srgbClr val="0000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000"/>
                        <a:buFont typeface="Noto Sans Symbols"/>
                        <a:buNone/>
                      </a:pPr>
                      <a:r>
                        <a:rPr lang="en-US" sz="2000" b="1" i="0" u="none" strike="noStrike" cap="none">
                          <a:solidFill>
                            <a:srgbClr val="0000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000"/>
                        <a:buFont typeface="Noto Sans Symbols"/>
                        <a:buNone/>
                      </a:pPr>
                      <a:r>
                        <a:rPr lang="en-US" sz="2000" b="1" i="0" u="none" strike="noStrike" cap="none">
                          <a:solidFill>
                            <a:srgbClr val="0000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8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000"/>
                        <a:buFont typeface="Noto Sans Symbols"/>
                        <a:buNone/>
                      </a:pPr>
                      <a:r>
                        <a:rPr lang="en-US" sz="2000" b="1" i="0" u="none" strike="noStrike" cap="none">
                          <a:solidFill>
                            <a:srgbClr val="0000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/>
                    </a:p>
                  </a:txBody>
                  <a:tcPr marL="91450" marR="91450" marT="45675" marB="456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/>
                    </a:p>
                  </a:txBody>
                  <a:tcPr marL="91450" marR="91450" marT="45675" marB="45675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sz="2800" b="0" i="0" u="none" strike="noStrike" cap="none" baseline="-250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675" marB="45675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endParaRPr/>
                    </a:p>
                  </a:txBody>
                  <a:tcPr marL="91450" marR="91450" marT="45675" marB="45675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000"/>
                        <a:buFont typeface="Noto Sans Symbols"/>
                        <a:buNone/>
                      </a:pPr>
                      <a:r>
                        <a:rPr lang="en-US" sz="2000" b="1" i="0" u="none" strike="noStrike" cap="none">
                          <a:solidFill>
                            <a:srgbClr val="0000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/>
                    </a:p>
                  </a:txBody>
                  <a:tcPr marL="91450" marR="91450" marT="45675" marB="45675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8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000"/>
                        <a:buFont typeface="Noto Sans Symbols"/>
                        <a:buNone/>
                      </a:pPr>
                      <a:r>
                        <a:rPr lang="en-US" sz="2000" b="1" i="0" u="none" strike="noStrike" cap="none">
                          <a:solidFill>
                            <a:srgbClr val="0000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 sz="2000" b="1" i="0" u="none" strike="noStrike" cap="none">
                        <a:solidFill>
                          <a:srgbClr val="0000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7</a:t>
                      </a:r>
                      <a:endParaRPr/>
                    </a:p>
                  </a:txBody>
                  <a:tcPr marL="91450" marR="91450" marT="45675" marB="45675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400"/>
                        <a:buFont typeface="Noto Sans Symbols"/>
                        <a:buNone/>
                      </a:pPr>
                      <a:r>
                        <a:rPr lang="en-US" sz="24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255</a:t>
                      </a:r>
                      <a:endParaRPr/>
                    </a:p>
                  </a:txBody>
                  <a:tcPr marL="91450" marR="91450" marT="45675" marB="45675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</a:t>
                      </a:r>
                      <a:endParaRPr/>
                    </a:p>
                  </a:txBody>
                  <a:tcPr marL="91450" marR="91450" marT="45675" marB="45675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000"/>
                        <a:buFont typeface="Noto Sans Symbols"/>
                        <a:buNone/>
                      </a:pPr>
                      <a:r>
                        <a:rPr lang="en-US" sz="2000" b="1" i="0" u="none" strike="noStrike" cap="none">
                          <a:solidFill>
                            <a:srgbClr val="0000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/>
                    </a:p>
                  </a:txBody>
                  <a:tcPr marL="91450" marR="91450" marT="45675" marB="45675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8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000"/>
                        <a:buFont typeface="Noto Sans Symbols"/>
                        <a:buNone/>
                      </a:pPr>
                      <a:r>
                        <a:rPr lang="en-US" sz="2000" b="1" i="0" u="none" strike="noStrike" cap="none">
                          <a:solidFill>
                            <a:srgbClr val="0000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/>
                    </a:p>
                  </a:txBody>
                  <a:tcPr marL="91450" marR="91450" marT="45675" marB="456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6</a:t>
                      </a:r>
                      <a:endParaRPr/>
                    </a:p>
                  </a:txBody>
                  <a:tcPr marL="91450" marR="91450" marT="45675" marB="45675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</a:t>
                      </a:r>
                      <a:endParaRPr/>
                    </a:p>
                  </a:txBody>
                  <a:tcPr marL="91450" marR="91450" marT="45675" marB="45675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</a:t>
                      </a:r>
                      <a:endParaRPr/>
                    </a:p>
                  </a:txBody>
                  <a:tcPr marL="91450" marR="91450" marT="45675" marB="45675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000"/>
                        <a:buFont typeface="Noto Sans Symbols"/>
                        <a:buNone/>
                      </a:pPr>
                      <a:r>
                        <a:rPr lang="en-US" sz="2000" b="1" i="0" u="none" strike="noStrike" cap="none">
                          <a:solidFill>
                            <a:srgbClr val="0000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/>
                    </a:p>
                  </a:txBody>
                  <a:tcPr marL="91450" marR="91450" marT="45675" marB="45675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85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000"/>
                        <a:buFont typeface="Noto Sans Symbols"/>
                        <a:buNone/>
                      </a:pPr>
                      <a:r>
                        <a:rPr lang="en-US" sz="2000" b="1" i="0" u="none" strike="noStrike" cap="none">
                          <a:solidFill>
                            <a:srgbClr val="0000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/>
                    </a:p>
                  </a:txBody>
                  <a:tcPr marL="91450" marR="91450" marT="45675" marB="456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000"/>
                        <a:buFont typeface="Noto Sans Symbols"/>
                        <a:buNone/>
                      </a:pPr>
                      <a:r>
                        <a:rPr lang="en-US" sz="2000" b="1" i="0" u="none" strike="noStrike" cap="none">
                          <a:solidFill>
                            <a:srgbClr val="0000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000"/>
                        <a:buFont typeface="Noto Sans Symbols"/>
                        <a:buNone/>
                      </a:pPr>
                      <a:r>
                        <a:rPr lang="en-US" sz="2000" b="1" i="0" u="none" strike="noStrike" cap="none">
                          <a:solidFill>
                            <a:srgbClr val="0000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000"/>
                        <a:buFont typeface="Noto Sans Symbols"/>
                        <a:buNone/>
                      </a:pPr>
                      <a:r>
                        <a:rPr lang="en-US" sz="2000" b="1" i="0" u="none" strike="noStrike" cap="none">
                          <a:solidFill>
                            <a:srgbClr val="0000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000"/>
                        <a:buFont typeface="Noto Sans Symbols"/>
                        <a:buNone/>
                      </a:pPr>
                      <a:r>
                        <a:rPr lang="en-US" sz="2000" b="1" i="0" u="none" strike="noStrike" cap="none">
                          <a:solidFill>
                            <a:srgbClr val="0000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1069" name="Google Shape;1069;p24"/>
          <p:cNvGrpSpPr/>
          <p:nvPr/>
        </p:nvGrpSpPr>
        <p:grpSpPr>
          <a:xfrm>
            <a:off x="3435350" y="4997450"/>
            <a:ext cx="2660650" cy="801688"/>
            <a:chOff x="2743200" y="1266827"/>
            <a:chExt cx="3276600" cy="801682"/>
          </a:xfrm>
        </p:grpSpPr>
        <p:cxnSp>
          <p:nvCxnSpPr>
            <p:cNvPr id="1070" name="Google Shape;1070;p24"/>
            <p:cNvCxnSpPr/>
            <p:nvPr/>
          </p:nvCxnSpPr>
          <p:spPr>
            <a:xfrm>
              <a:off x="2743200" y="1676400"/>
              <a:ext cx="69215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071" name="Google Shape;1071;p24"/>
            <p:cNvSpPr/>
            <p:nvPr/>
          </p:nvSpPr>
          <p:spPr>
            <a:xfrm>
              <a:off x="3435274" y="1266827"/>
              <a:ext cx="1974562" cy="801682"/>
            </a:xfrm>
            <a:prstGeom prst="roundRect">
              <a:avLst>
                <a:gd name="adj" fmla="val 16667"/>
              </a:avLst>
            </a:prstGeom>
            <a:solidFill>
              <a:srgbClr val="FDE9D8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marL="0" marR="0" lvl="0" indent="0" algn="ctr" rtl="0">
                <a:spcBef>
                  <a:spcPts val="1000"/>
                </a:spcBef>
                <a:spcAft>
                  <a:spcPts val="0"/>
                </a:spcAft>
                <a:buNone/>
              </a:pPr>
              <a:r>
                <a:rPr lang="en-US" sz="2800" b="1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L P F</a:t>
              </a:r>
              <a:endParaRPr sz="1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cxnSp>
          <p:nvCxnSpPr>
            <p:cNvPr id="1072" name="Google Shape;1072;p24"/>
            <p:cNvCxnSpPr/>
            <p:nvPr/>
          </p:nvCxnSpPr>
          <p:spPr>
            <a:xfrm>
              <a:off x="5410200" y="1676400"/>
              <a:ext cx="60960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aphicFrame>
        <p:nvGraphicFramePr>
          <p:cNvPr id="1073" name="Google Shape;1073;p24"/>
          <p:cNvGraphicFramePr/>
          <p:nvPr/>
        </p:nvGraphicFramePr>
        <p:xfrm>
          <a:off x="6553200" y="4625975"/>
          <a:ext cx="2362200" cy="1477970"/>
        </p:xfrm>
        <a:graphic>
          <a:graphicData uri="http://schemas.openxmlformats.org/drawingml/2006/table">
            <a:tbl>
              <a:tblPr>
                <a:noFill/>
                <a:tableStyleId>{851CF4EA-D1BB-40FF-B8F5-498D31C3B60B}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180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75" marB="45675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75" marB="45675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75" marB="45675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80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75" marB="45675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800" b="1"/>
                    </a:p>
                  </a:txBody>
                  <a:tcPr marL="91450" marR="91450" marT="45675" marB="45675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75" marB="45675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1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75" marB="45675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75" marB="45675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75" marB="45675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074" name="Google Shape;1074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200" y="4191000"/>
            <a:ext cx="608013" cy="1684338"/>
          </a:xfrm>
          <a:prstGeom prst="rect">
            <a:avLst/>
          </a:prstGeom>
          <a:noFill/>
          <a:ln>
            <a:noFill/>
          </a:ln>
        </p:spPr>
      </p:pic>
      <p:sp>
        <p:nvSpPr>
          <p:cNvPr id="1075" name="Google Shape;1075;p24"/>
          <p:cNvSpPr/>
          <p:nvPr/>
        </p:nvSpPr>
        <p:spPr>
          <a:xfrm>
            <a:off x="76200" y="114300"/>
            <a:ext cx="8534400" cy="7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Eg-1 :  Digital Image with impulse noise  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     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76" name="Google Shape;1076;p24"/>
          <p:cNvSpPr/>
          <p:nvPr/>
        </p:nvSpPr>
        <p:spPr>
          <a:xfrm>
            <a:off x="533400" y="3284538"/>
            <a:ext cx="8763000" cy="830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Case-1 : Assume virtual Rows and Columns with Zero pixel </a:t>
            </a:r>
            <a:endParaRPr/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               Values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2" name="Google Shape;1082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0" y="1114425"/>
            <a:ext cx="608013" cy="1684338"/>
          </a:xfrm>
          <a:prstGeom prst="rect">
            <a:avLst/>
          </a:prstGeom>
          <a:noFill/>
          <a:ln>
            <a:noFill/>
          </a:ln>
        </p:spPr>
      </p:pic>
      <p:sp>
        <p:nvSpPr>
          <p:cNvPr id="1083" name="Google Shape;1083;p25"/>
          <p:cNvSpPr/>
          <p:nvPr/>
        </p:nvSpPr>
        <p:spPr>
          <a:xfrm>
            <a:off x="457200" y="1190625"/>
            <a:ext cx="9144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           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1084" name="Google Shape;1084;p25"/>
          <p:cNvGrpSpPr/>
          <p:nvPr/>
        </p:nvGrpSpPr>
        <p:grpSpPr>
          <a:xfrm>
            <a:off x="2743200" y="1266825"/>
            <a:ext cx="3276600" cy="801688"/>
            <a:chOff x="2743200" y="1266827"/>
            <a:chExt cx="3276600" cy="801682"/>
          </a:xfrm>
        </p:grpSpPr>
        <p:cxnSp>
          <p:nvCxnSpPr>
            <p:cNvPr id="1085" name="Google Shape;1085;p25"/>
            <p:cNvCxnSpPr/>
            <p:nvPr/>
          </p:nvCxnSpPr>
          <p:spPr>
            <a:xfrm>
              <a:off x="2743200" y="1676400"/>
              <a:ext cx="69215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086" name="Google Shape;1086;p25"/>
            <p:cNvSpPr/>
            <p:nvPr/>
          </p:nvSpPr>
          <p:spPr>
            <a:xfrm>
              <a:off x="3435350" y="1266827"/>
              <a:ext cx="1974850" cy="801682"/>
            </a:xfrm>
            <a:prstGeom prst="roundRect">
              <a:avLst>
                <a:gd name="adj" fmla="val 16667"/>
              </a:avLst>
            </a:prstGeom>
            <a:solidFill>
              <a:srgbClr val="FDE9D8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marL="0" marR="0" lvl="0" indent="0" algn="ctr" rtl="0">
                <a:spcBef>
                  <a:spcPts val="1000"/>
                </a:spcBef>
                <a:spcAft>
                  <a:spcPts val="0"/>
                </a:spcAft>
                <a:buNone/>
              </a:pPr>
              <a:r>
                <a:rPr lang="en-US" sz="2800" b="1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L P F</a:t>
              </a:r>
              <a:endParaRPr sz="1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cxnSp>
          <p:nvCxnSpPr>
            <p:cNvPr id="1087" name="Google Shape;1087;p25"/>
            <p:cNvCxnSpPr/>
            <p:nvPr/>
          </p:nvCxnSpPr>
          <p:spPr>
            <a:xfrm>
              <a:off x="5410200" y="1676400"/>
              <a:ext cx="60960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1088" name="Google Shape;1088;p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15000" y="3725863"/>
            <a:ext cx="971550" cy="1684337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089" name="Google Shape;1089;p25"/>
          <p:cNvGraphicFramePr/>
          <p:nvPr/>
        </p:nvGraphicFramePr>
        <p:xfrm>
          <a:off x="912813" y="1112838"/>
          <a:ext cx="1752600" cy="1554210"/>
        </p:xfrm>
        <a:graphic>
          <a:graphicData uri="http://schemas.openxmlformats.org/drawingml/2006/table">
            <a:tbl>
              <a:tblPr>
                <a:noFill/>
                <a:tableStyleId>{851CF4EA-D1BB-40FF-B8F5-498D31C3B60B}</a:tableStyleId>
              </a:tblPr>
              <a:tblGrid>
                <a:gridCol w="573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4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5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18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/>
                    </a:p>
                  </a:txBody>
                  <a:tcPr marL="91450" marR="91450" marT="45675" marB="456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sz="2800" b="0" i="0" u="none" strike="noStrike" cap="none" baseline="-250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endParaRPr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8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7</a:t>
                      </a:r>
                      <a:endParaRPr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400"/>
                        <a:buFont typeface="Noto Sans Symbols"/>
                        <a:buNone/>
                      </a:pPr>
                      <a:r>
                        <a:rPr lang="en-US" sz="24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255</a:t>
                      </a:r>
                      <a:endParaRPr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</a:t>
                      </a:r>
                      <a:endParaRPr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8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6</a:t>
                      </a:r>
                      <a:endParaRPr/>
                    </a:p>
                  </a:txBody>
                  <a:tcPr marL="91450" marR="91450" marT="45675" marB="456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</a:t>
                      </a:r>
                      <a:endParaRPr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</a:t>
                      </a:r>
                      <a:endParaRPr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090" name="Google Shape;1090;p25"/>
          <p:cNvGraphicFramePr/>
          <p:nvPr/>
        </p:nvGraphicFramePr>
        <p:xfrm>
          <a:off x="6553200" y="1066800"/>
          <a:ext cx="2362200" cy="1477950"/>
        </p:xfrm>
        <a:graphic>
          <a:graphicData uri="http://schemas.openxmlformats.org/drawingml/2006/table">
            <a:tbl>
              <a:tblPr>
                <a:noFill/>
                <a:tableStyleId>{851CF4EA-D1BB-40FF-B8F5-498D31C3B60B}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180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75" marB="456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80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1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75" marB="456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1091" name="Google Shape;1091;p25"/>
          <p:cNvGrpSpPr/>
          <p:nvPr/>
        </p:nvGrpSpPr>
        <p:grpSpPr>
          <a:xfrm>
            <a:off x="0" y="6376988"/>
            <a:ext cx="9296400" cy="557212"/>
            <a:chOff x="0" y="6376988"/>
            <a:chExt cx="9296400" cy="557212"/>
          </a:xfrm>
        </p:grpSpPr>
        <p:grpSp>
          <p:nvGrpSpPr>
            <p:cNvPr id="1092" name="Google Shape;1092;p25"/>
            <p:cNvGrpSpPr/>
            <p:nvPr/>
          </p:nvGrpSpPr>
          <p:grpSpPr>
            <a:xfrm>
              <a:off x="0" y="6392863"/>
              <a:ext cx="9144000" cy="465137"/>
              <a:chOff x="0" y="6392863"/>
              <a:chExt cx="9144000" cy="465137"/>
            </a:xfrm>
          </p:grpSpPr>
          <p:sp>
            <p:nvSpPr>
              <p:cNvPr id="1093" name="Google Shape;1093;p25"/>
              <p:cNvSpPr txBox="1"/>
              <p:nvPr/>
            </p:nvSpPr>
            <p:spPr>
              <a:xfrm>
                <a:off x="0" y="6392863"/>
                <a:ext cx="9144000" cy="465137"/>
              </a:xfrm>
              <a:prstGeom prst="rect">
                <a:avLst/>
              </a:prstGeom>
              <a:solidFill>
                <a:srgbClr val="C0504D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200" b="1">
                    <a:solidFill>
                      <a:srgbClr val="FF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</a:t>
                </a:r>
                <a:endParaRPr sz="4400">
                  <a:solidFill>
                    <a:srgbClr val="FF0000"/>
                  </a:solidFill>
                  <a:latin typeface="Verdana"/>
                  <a:ea typeface="Verdana"/>
                  <a:cs typeface="Verdana"/>
                  <a:sym typeface="Verdana"/>
                </a:endParaRPr>
              </a:p>
            </p:txBody>
          </p:sp>
          <p:sp>
            <p:nvSpPr>
              <p:cNvPr id="1094" name="Google Shape;1094;p25"/>
              <p:cNvSpPr/>
              <p:nvPr/>
            </p:nvSpPr>
            <p:spPr>
              <a:xfrm>
                <a:off x="76200" y="6410412"/>
                <a:ext cx="1921169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b="1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Kiran TALELE </a:t>
                </a:r>
                <a:endParaRPr/>
              </a:p>
            </p:txBody>
          </p:sp>
        </p:grpSp>
        <p:sp>
          <p:nvSpPr>
            <p:cNvPr id="1095" name="Google Shape;1095;p25"/>
            <p:cNvSpPr txBox="1"/>
            <p:nvPr/>
          </p:nvSpPr>
          <p:spPr>
            <a:xfrm>
              <a:off x="8686800" y="6376988"/>
              <a:ext cx="609600" cy="5572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fld id="{00000000-1234-1234-1234-123412341234}" type="slidenum">
                <a:rPr lang="en-US" sz="2800" b="1">
                  <a:solidFill>
                    <a:srgbClr val="FFFF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13</a:t>
              </a:fld>
              <a:r>
                <a:rPr lang="en-US" sz="2400" b="1">
                  <a:solidFill>
                    <a:srgbClr val="C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endParaRPr sz="2800" b="1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1096" name="Google Shape;1096;p25"/>
          <p:cNvGrpSpPr/>
          <p:nvPr/>
        </p:nvGrpSpPr>
        <p:grpSpPr>
          <a:xfrm>
            <a:off x="3435350" y="4303713"/>
            <a:ext cx="2660650" cy="801687"/>
            <a:chOff x="2743200" y="1266827"/>
            <a:chExt cx="3276600" cy="801682"/>
          </a:xfrm>
        </p:grpSpPr>
        <p:cxnSp>
          <p:nvCxnSpPr>
            <p:cNvPr id="1097" name="Google Shape;1097;p25"/>
            <p:cNvCxnSpPr/>
            <p:nvPr/>
          </p:nvCxnSpPr>
          <p:spPr>
            <a:xfrm>
              <a:off x="2743200" y="1676400"/>
              <a:ext cx="69215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098" name="Google Shape;1098;p25"/>
            <p:cNvSpPr/>
            <p:nvPr/>
          </p:nvSpPr>
          <p:spPr>
            <a:xfrm>
              <a:off x="3435274" y="1266827"/>
              <a:ext cx="1974562" cy="801682"/>
            </a:xfrm>
            <a:prstGeom prst="roundRect">
              <a:avLst>
                <a:gd name="adj" fmla="val 16667"/>
              </a:avLst>
            </a:prstGeom>
            <a:solidFill>
              <a:srgbClr val="FDE9D8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marL="0" marR="0" lvl="0" indent="0" algn="ctr" rtl="0">
                <a:spcBef>
                  <a:spcPts val="1000"/>
                </a:spcBef>
                <a:spcAft>
                  <a:spcPts val="0"/>
                </a:spcAft>
                <a:buNone/>
              </a:pPr>
              <a:r>
                <a:rPr lang="en-US" sz="2800" b="1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L P F</a:t>
              </a:r>
              <a:endParaRPr sz="1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cxnSp>
          <p:nvCxnSpPr>
            <p:cNvPr id="1099" name="Google Shape;1099;p25"/>
            <p:cNvCxnSpPr/>
            <p:nvPr/>
          </p:nvCxnSpPr>
          <p:spPr>
            <a:xfrm>
              <a:off x="5410200" y="1676400"/>
              <a:ext cx="60960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aphicFrame>
        <p:nvGraphicFramePr>
          <p:cNvPr id="1100" name="Google Shape;1100;p25"/>
          <p:cNvGraphicFramePr/>
          <p:nvPr/>
        </p:nvGraphicFramePr>
        <p:xfrm>
          <a:off x="6553200" y="3932238"/>
          <a:ext cx="2362200" cy="1477970"/>
        </p:xfrm>
        <a:graphic>
          <a:graphicData uri="http://schemas.openxmlformats.org/drawingml/2006/table">
            <a:tbl>
              <a:tblPr>
                <a:noFill/>
                <a:tableStyleId>{851CF4EA-D1BB-40FF-B8F5-498D31C3B60B}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180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75" marB="45675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75" marB="45675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75" marB="45675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80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75" marB="45675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800" b="1"/>
                    </a:p>
                  </a:txBody>
                  <a:tcPr marL="91450" marR="91450" marT="45675" marB="45675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75" marB="45675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1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75" marB="45675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75" marB="45675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75" marB="45675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101" name="Google Shape;1101;p25"/>
          <p:cNvGraphicFramePr/>
          <p:nvPr/>
        </p:nvGraphicFramePr>
        <p:xfrm>
          <a:off x="762000" y="3581400"/>
          <a:ext cx="2674900" cy="2428875"/>
        </p:xfrm>
        <a:graphic>
          <a:graphicData uri="http://schemas.openxmlformats.org/drawingml/2006/table">
            <a:tbl>
              <a:tblPr>
                <a:noFill/>
                <a:tableStyleId>{851CF4EA-D1BB-40FF-B8F5-498D31C3B60B}</a:tableStyleId>
              </a:tblPr>
              <a:tblGrid>
                <a:gridCol w="382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2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929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929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9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000"/>
                        <a:buFont typeface="Noto Sans Symbols"/>
                        <a:buNone/>
                      </a:pPr>
                      <a:r>
                        <a:rPr lang="en-US" sz="2000" b="1" i="0" u="none" strike="noStrike" cap="none">
                          <a:solidFill>
                            <a:srgbClr val="FD8008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 sz="2000" b="1" i="0" u="none" strike="noStrike" cap="none">
                        <a:solidFill>
                          <a:srgbClr val="FD8008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675" marB="456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000"/>
                        <a:buFont typeface="Noto Sans Symbols"/>
                        <a:buNone/>
                      </a:pPr>
                      <a:r>
                        <a:rPr lang="en-US" sz="2000" b="1" i="0" u="none" strike="noStrike" cap="none">
                          <a:solidFill>
                            <a:srgbClr val="FD8008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 sz="2000" b="1" i="0" u="none" strike="noStrike" cap="none">
                        <a:solidFill>
                          <a:srgbClr val="FD8008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000"/>
                        <a:buFont typeface="Noto Sans Symbols"/>
                        <a:buNone/>
                      </a:pPr>
                      <a:r>
                        <a:rPr lang="en-US" sz="2000" b="1" i="0" u="none" strike="noStrike" cap="none">
                          <a:solidFill>
                            <a:srgbClr val="FD8008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 sz="2000" b="1" i="0" u="none" strike="noStrike" cap="none">
                        <a:solidFill>
                          <a:srgbClr val="FD8008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000"/>
                        <a:buFont typeface="Noto Sans Symbols"/>
                        <a:buNone/>
                      </a:pPr>
                      <a:r>
                        <a:rPr lang="en-US" sz="2000" b="1" i="0" u="none" strike="noStrike" cap="none">
                          <a:solidFill>
                            <a:srgbClr val="FD8008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 sz="2000" b="1" i="0" u="none" strike="noStrike" cap="none">
                        <a:solidFill>
                          <a:srgbClr val="FD8008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000"/>
                        <a:buFont typeface="Noto Sans Symbols"/>
                        <a:buNone/>
                      </a:pPr>
                      <a:r>
                        <a:rPr lang="en-US" sz="2000" b="1" i="0" u="none" strike="noStrike" cap="none">
                          <a:solidFill>
                            <a:srgbClr val="FD8008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8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000"/>
                        <a:buFont typeface="Noto Sans Symbols"/>
                        <a:buNone/>
                      </a:pPr>
                      <a:r>
                        <a:rPr lang="en-US" sz="2000" b="1" i="0" u="none" strike="noStrike" cap="none">
                          <a:solidFill>
                            <a:srgbClr val="FD8008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 sz="2000" b="1" i="0" u="none" strike="noStrike" cap="none">
                        <a:solidFill>
                          <a:srgbClr val="FD8008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675" marB="456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/>
                    </a:p>
                  </a:txBody>
                  <a:tcPr marL="91450" marR="91450" marT="45675" marB="45675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959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sz="2800" b="0" i="0" u="none" strike="noStrike" cap="none" baseline="-250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675" marB="45675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959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endParaRPr/>
                    </a:p>
                  </a:txBody>
                  <a:tcPr marL="91450" marR="91450" marT="45675" marB="45675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959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000"/>
                        <a:buFont typeface="Noto Sans Symbols"/>
                        <a:buNone/>
                      </a:pPr>
                      <a:r>
                        <a:rPr lang="en-US" sz="2000" b="1" i="0" u="none" strike="noStrike" cap="none">
                          <a:solidFill>
                            <a:srgbClr val="FD8008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 sz="2000" b="1" i="0" u="none" strike="noStrike" cap="none">
                        <a:solidFill>
                          <a:srgbClr val="FD8008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675" marB="45675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8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000"/>
                        <a:buFont typeface="Noto Sans Symbols"/>
                        <a:buNone/>
                      </a:pPr>
                      <a:r>
                        <a:rPr lang="en-US" sz="2000" b="1" i="0" u="none" strike="noStrike" cap="none">
                          <a:solidFill>
                            <a:srgbClr val="FD8008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 sz="2000" b="1" i="0" u="none" strike="noStrike" cap="none">
                        <a:solidFill>
                          <a:srgbClr val="FD8008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7</a:t>
                      </a:r>
                      <a:endParaRPr/>
                    </a:p>
                  </a:txBody>
                  <a:tcPr marL="91450" marR="91450" marT="45675" marB="45675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959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400"/>
                        <a:buFont typeface="Noto Sans Symbols"/>
                        <a:buNone/>
                      </a:pPr>
                      <a:r>
                        <a:rPr lang="en-US" sz="24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255</a:t>
                      </a:r>
                      <a:endParaRPr/>
                    </a:p>
                  </a:txBody>
                  <a:tcPr marL="91450" marR="91450" marT="45675" marB="45675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959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</a:t>
                      </a:r>
                      <a:endParaRPr/>
                    </a:p>
                  </a:txBody>
                  <a:tcPr marL="91450" marR="91450" marT="45675" marB="45675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959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000"/>
                        <a:buFont typeface="Noto Sans Symbols"/>
                        <a:buNone/>
                      </a:pPr>
                      <a:r>
                        <a:rPr lang="en-US" sz="2000" b="1" i="0" u="none" strike="noStrike" cap="none">
                          <a:solidFill>
                            <a:srgbClr val="FD8008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 sz="2000" b="1" i="0" u="none" strike="noStrike" cap="none">
                        <a:solidFill>
                          <a:srgbClr val="FD8008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675" marB="45675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8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000"/>
                        <a:buFont typeface="Noto Sans Symbols"/>
                        <a:buNone/>
                      </a:pPr>
                      <a:r>
                        <a:rPr lang="en-US" sz="2000" b="1" i="0" u="none" strike="noStrike" cap="none">
                          <a:solidFill>
                            <a:srgbClr val="FD8008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 sz="2000" b="1" i="0" u="none" strike="noStrike" cap="none">
                        <a:solidFill>
                          <a:srgbClr val="FD8008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675" marB="456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6</a:t>
                      </a:r>
                      <a:endParaRPr/>
                    </a:p>
                  </a:txBody>
                  <a:tcPr marL="91450" marR="91450" marT="45675" marB="45675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959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</a:t>
                      </a:r>
                      <a:endParaRPr/>
                    </a:p>
                  </a:txBody>
                  <a:tcPr marL="91450" marR="91450" marT="45675" marB="45675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959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</a:t>
                      </a:r>
                      <a:endParaRPr/>
                    </a:p>
                  </a:txBody>
                  <a:tcPr marL="91450" marR="91450" marT="45675" marB="45675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959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000"/>
                        <a:buFont typeface="Noto Sans Symbols"/>
                        <a:buNone/>
                      </a:pPr>
                      <a:r>
                        <a:rPr lang="en-US" sz="2000" b="1" i="0" u="none" strike="noStrike" cap="none">
                          <a:solidFill>
                            <a:srgbClr val="FD8008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 sz="2000" b="1" i="0" u="none" strike="noStrike" cap="none">
                        <a:solidFill>
                          <a:srgbClr val="FD8008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675" marB="45675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85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000"/>
                        <a:buFont typeface="Noto Sans Symbols"/>
                        <a:buNone/>
                      </a:pPr>
                      <a:r>
                        <a:rPr lang="en-US" sz="2000" b="1" i="0" u="none" strike="noStrike" cap="none">
                          <a:solidFill>
                            <a:srgbClr val="FD8008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/>
                    </a:p>
                  </a:txBody>
                  <a:tcPr marL="91450" marR="91450" marT="45675" marB="456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000"/>
                        <a:buFont typeface="Noto Sans Symbols"/>
                        <a:buNone/>
                      </a:pPr>
                      <a:r>
                        <a:rPr lang="en-US" sz="2000" b="1" i="0" u="none" strike="noStrike" cap="none">
                          <a:solidFill>
                            <a:srgbClr val="FD8008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 sz="2000" b="1" i="0" u="none" strike="noStrike" cap="none">
                        <a:solidFill>
                          <a:srgbClr val="FD8008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000"/>
                        <a:buFont typeface="Noto Sans Symbols"/>
                        <a:buNone/>
                      </a:pPr>
                      <a:r>
                        <a:rPr lang="en-US" sz="2000" b="1" i="0" u="none" strike="noStrike" cap="none">
                          <a:solidFill>
                            <a:srgbClr val="FD8008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000"/>
                        <a:buFont typeface="Noto Sans Symbols"/>
                        <a:buNone/>
                      </a:pPr>
                      <a:r>
                        <a:rPr lang="en-US" sz="2000" b="1" i="0" u="none" strike="noStrike" cap="none">
                          <a:solidFill>
                            <a:srgbClr val="FD8008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000"/>
                        <a:buFont typeface="Noto Sans Symbols"/>
                        <a:buNone/>
                      </a:pPr>
                      <a:r>
                        <a:rPr lang="en-US" sz="2000" b="1" i="0" u="none" strike="noStrike" cap="none">
                          <a:solidFill>
                            <a:srgbClr val="FD8008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102" name="Google Shape;1102;p25"/>
          <p:cNvSpPr/>
          <p:nvPr/>
        </p:nvSpPr>
        <p:spPr>
          <a:xfrm>
            <a:off x="7315200" y="4484688"/>
            <a:ext cx="762000" cy="461962"/>
          </a:xfrm>
          <a:prstGeom prst="rect">
            <a:avLst/>
          </a:prstGeom>
          <a:solidFill>
            <a:srgbClr val="D9969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103" name="Google Shape;1103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200" y="3497263"/>
            <a:ext cx="608013" cy="1684337"/>
          </a:xfrm>
          <a:prstGeom prst="rect">
            <a:avLst/>
          </a:prstGeom>
          <a:noFill/>
          <a:ln>
            <a:noFill/>
          </a:ln>
        </p:spPr>
      </p:pic>
      <p:sp>
        <p:nvSpPr>
          <p:cNvPr id="1104" name="Google Shape;1104;p25"/>
          <p:cNvSpPr/>
          <p:nvPr/>
        </p:nvSpPr>
        <p:spPr>
          <a:xfrm>
            <a:off x="76200" y="0"/>
            <a:ext cx="8534400" cy="7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Eg-1 :  Digital Image with impulse noise  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     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0" name="Google Shape;1110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0" y="1114425"/>
            <a:ext cx="608013" cy="1684338"/>
          </a:xfrm>
          <a:prstGeom prst="rect">
            <a:avLst/>
          </a:prstGeom>
          <a:noFill/>
          <a:ln>
            <a:noFill/>
          </a:ln>
        </p:spPr>
      </p:pic>
      <p:sp>
        <p:nvSpPr>
          <p:cNvPr id="1111" name="Google Shape;1111;p26"/>
          <p:cNvSpPr/>
          <p:nvPr/>
        </p:nvSpPr>
        <p:spPr>
          <a:xfrm>
            <a:off x="457200" y="1190625"/>
            <a:ext cx="9144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           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1112" name="Google Shape;1112;p26"/>
          <p:cNvGrpSpPr/>
          <p:nvPr/>
        </p:nvGrpSpPr>
        <p:grpSpPr>
          <a:xfrm>
            <a:off x="2743200" y="1266825"/>
            <a:ext cx="3276600" cy="801688"/>
            <a:chOff x="2743200" y="1266827"/>
            <a:chExt cx="3276600" cy="801682"/>
          </a:xfrm>
        </p:grpSpPr>
        <p:cxnSp>
          <p:nvCxnSpPr>
            <p:cNvPr id="1113" name="Google Shape;1113;p26"/>
            <p:cNvCxnSpPr/>
            <p:nvPr/>
          </p:nvCxnSpPr>
          <p:spPr>
            <a:xfrm>
              <a:off x="2743200" y="1676400"/>
              <a:ext cx="69215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114" name="Google Shape;1114;p26"/>
            <p:cNvSpPr/>
            <p:nvPr/>
          </p:nvSpPr>
          <p:spPr>
            <a:xfrm>
              <a:off x="3435350" y="1266827"/>
              <a:ext cx="1974850" cy="801682"/>
            </a:xfrm>
            <a:prstGeom prst="roundRect">
              <a:avLst>
                <a:gd name="adj" fmla="val 16667"/>
              </a:avLst>
            </a:prstGeom>
            <a:solidFill>
              <a:srgbClr val="FDE9D8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marL="0" marR="0" lvl="0" indent="0" algn="ctr" rtl="0">
                <a:spcBef>
                  <a:spcPts val="1000"/>
                </a:spcBef>
                <a:spcAft>
                  <a:spcPts val="0"/>
                </a:spcAft>
                <a:buNone/>
              </a:pPr>
              <a:r>
                <a:rPr lang="en-US" sz="2800" b="1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L P F</a:t>
              </a:r>
              <a:endParaRPr sz="1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cxnSp>
          <p:nvCxnSpPr>
            <p:cNvPr id="1115" name="Google Shape;1115;p26"/>
            <p:cNvCxnSpPr/>
            <p:nvPr/>
          </p:nvCxnSpPr>
          <p:spPr>
            <a:xfrm>
              <a:off x="5410200" y="1676400"/>
              <a:ext cx="60960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1116" name="Google Shape;1116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15000" y="3725863"/>
            <a:ext cx="971550" cy="1684337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117" name="Google Shape;1117;p26"/>
          <p:cNvGraphicFramePr/>
          <p:nvPr/>
        </p:nvGraphicFramePr>
        <p:xfrm>
          <a:off x="912813" y="1112838"/>
          <a:ext cx="1752600" cy="1554210"/>
        </p:xfrm>
        <a:graphic>
          <a:graphicData uri="http://schemas.openxmlformats.org/drawingml/2006/table">
            <a:tbl>
              <a:tblPr>
                <a:noFill/>
                <a:tableStyleId>{851CF4EA-D1BB-40FF-B8F5-498D31C3B60B}</a:tableStyleId>
              </a:tblPr>
              <a:tblGrid>
                <a:gridCol w="573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4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5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18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/>
                    </a:p>
                  </a:txBody>
                  <a:tcPr marL="91450" marR="91450" marT="45675" marB="456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sz="2800" b="0" i="0" u="none" strike="noStrike" cap="none" baseline="-250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endParaRPr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8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7</a:t>
                      </a:r>
                      <a:endParaRPr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400"/>
                        <a:buFont typeface="Noto Sans Symbols"/>
                        <a:buNone/>
                      </a:pPr>
                      <a:r>
                        <a:rPr lang="en-US" sz="24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255</a:t>
                      </a:r>
                      <a:endParaRPr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</a:t>
                      </a:r>
                      <a:endParaRPr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8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6</a:t>
                      </a:r>
                      <a:endParaRPr/>
                    </a:p>
                  </a:txBody>
                  <a:tcPr marL="91450" marR="91450" marT="45675" marB="456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</a:t>
                      </a:r>
                      <a:endParaRPr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</a:t>
                      </a:r>
                      <a:endParaRPr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118" name="Google Shape;1118;p26"/>
          <p:cNvGraphicFramePr/>
          <p:nvPr/>
        </p:nvGraphicFramePr>
        <p:xfrm>
          <a:off x="6553200" y="1066800"/>
          <a:ext cx="2362200" cy="1477950"/>
        </p:xfrm>
        <a:graphic>
          <a:graphicData uri="http://schemas.openxmlformats.org/drawingml/2006/table">
            <a:tbl>
              <a:tblPr>
                <a:noFill/>
                <a:tableStyleId>{851CF4EA-D1BB-40FF-B8F5-498D31C3B60B}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180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75" marB="456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80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1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75" marB="456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1119" name="Google Shape;1119;p26"/>
          <p:cNvGrpSpPr/>
          <p:nvPr/>
        </p:nvGrpSpPr>
        <p:grpSpPr>
          <a:xfrm>
            <a:off x="0" y="6376988"/>
            <a:ext cx="9296400" cy="557212"/>
            <a:chOff x="0" y="6376988"/>
            <a:chExt cx="9296400" cy="557212"/>
          </a:xfrm>
        </p:grpSpPr>
        <p:grpSp>
          <p:nvGrpSpPr>
            <p:cNvPr id="1120" name="Google Shape;1120;p26"/>
            <p:cNvGrpSpPr/>
            <p:nvPr/>
          </p:nvGrpSpPr>
          <p:grpSpPr>
            <a:xfrm>
              <a:off x="0" y="6392863"/>
              <a:ext cx="9144000" cy="465137"/>
              <a:chOff x="0" y="6392863"/>
              <a:chExt cx="9144000" cy="465137"/>
            </a:xfrm>
          </p:grpSpPr>
          <p:sp>
            <p:nvSpPr>
              <p:cNvPr id="1121" name="Google Shape;1121;p26"/>
              <p:cNvSpPr txBox="1"/>
              <p:nvPr/>
            </p:nvSpPr>
            <p:spPr>
              <a:xfrm>
                <a:off x="0" y="6392863"/>
                <a:ext cx="9144000" cy="465137"/>
              </a:xfrm>
              <a:prstGeom prst="rect">
                <a:avLst/>
              </a:prstGeom>
              <a:solidFill>
                <a:srgbClr val="C0504D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200" b="1">
                    <a:solidFill>
                      <a:srgbClr val="FF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</a:t>
                </a:r>
                <a:endParaRPr sz="4400">
                  <a:solidFill>
                    <a:srgbClr val="FF0000"/>
                  </a:solidFill>
                  <a:latin typeface="Verdana"/>
                  <a:ea typeface="Verdana"/>
                  <a:cs typeface="Verdana"/>
                  <a:sym typeface="Verdana"/>
                </a:endParaRPr>
              </a:p>
            </p:txBody>
          </p:sp>
          <p:sp>
            <p:nvSpPr>
              <p:cNvPr id="1122" name="Google Shape;1122;p26"/>
              <p:cNvSpPr/>
              <p:nvPr/>
            </p:nvSpPr>
            <p:spPr>
              <a:xfrm>
                <a:off x="76200" y="6410412"/>
                <a:ext cx="1921169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b="1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Kiran TALELE </a:t>
                </a:r>
                <a:endParaRPr/>
              </a:p>
            </p:txBody>
          </p:sp>
        </p:grpSp>
        <p:sp>
          <p:nvSpPr>
            <p:cNvPr id="1123" name="Google Shape;1123;p26"/>
            <p:cNvSpPr txBox="1"/>
            <p:nvPr/>
          </p:nvSpPr>
          <p:spPr>
            <a:xfrm>
              <a:off x="8686800" y="6376988"/>
              <a:ext cx="609600" cy="5572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fld id="{00000000-1234-1234-1234-123412341234}" type="slidenum">
                <a:rPr lang="en-US" sz="2800" b="1">
                  <a:solidFill>
                    <a:srgbClr val="FFFF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14</a:t>
              </a:fld>
              <a:r>
                <a:rPr lang="en-US" sz="2400" b="1">
                  <a:solidFill>
                    <a:srgbClr val="C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endParaRPr sz="2800" b="1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aphicFrame>
        <p:nvGraphicFramePr>
          <p:cNvPr id="1124" name="Google Shape;1124;p26"/>
          <p:cNvGraphicFramePr/>
          <p:nvPr/>
        </p:nvGraphicFramePr>
        <p:xfrm>
          <a:off x="760413" y="3551238"/>
          <a:ext cx="2674900" cy="2428875"/>
        </p:xfrm>
        <a:graphic>
          <a:graphicData uri="http://schemas.openxmlformats.org/drawingml/2006/table">
            <a:tbl>
              <a:tblPr>
                <a:noFill/>
                <a:tableStyleId>{851CF4EA-D1BB-40FF-B8F5-498D31C3B60B}</a:tableStyleId>
              </a:tblPr>
              <a:tblGrid>
                <a:gridCol w="382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2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929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929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9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000"/>
                        <a:buFont typeface="Noto Sans Symbols"/>
                        <a:buNone/>
                      </a:pPr>
                      <a:r>
                        <a:rPr lang="en-US" sz="2000" b="1" i="0" u="none" strike="noStrike" cap="none">
                          <a:solidFill>
                            <a:srgbClr val="0000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/>
                    </a:p>
                  </a:txBody>
                  <a:tcPr marL="91450" marR="91450" marT="45675" marB="456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000"/>
                        <a:buFont typeface="Noto Sans Symbols"/>
                        <a:buNone/>
                      </a:pPr>
                      <a:r>
                        <a:rPr lang="en-US" sz="2000" b="1" i="0" u="none" strike="noStrike" cap="none">
                          <a:solidFill>
                            <a:srgbClr val="0000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000"/>
                        <a:buFont typeface="Noto Sans Symbols"/>
                        <a:buNone/>
                      </a:pPr>
                      <a:r>
                        <a:rPr lang="en-US" sz="2000" b="1" i="0" u="none" strike="noStrike" cap="none">
                          <a:solidFill>
                            <a:srgbClr val="0000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000"/>
                        <a:buFont typeface="Noto Sans Symbols"/>
                        <a:buNone/>
                      </a:pPr>
                      <a:r>
                        <a:rPr lang="en-US" sz="2000" b="1" i="0" u="none" strike="noStrike" cap="none">
                          <a:solidFill>
                            <a:srgbClr val="0000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000"/>
                        <a:buFont typeface="Noto Sans Symbols"/>
                        <a:buNone/>
                      </a:pPr>
                      <a:r>
                        <a:rPr lang="en-US" sz="2000" b="1" i="0" u="none" strike="noStrike" cap="none">
                          <a:solidFill>
                            <a:srgbClr val="0000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8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000"/>
                        <a:buFont typeface="Noto Sans Symbols"/>
                        <a:buNone/>
                      </a:pPr>
                      <a:r>
                        <a:rPr lang="en-US" sz="2000" b="1" i="0" u="none" strike="noStrike" cap="none">
                          <a:solidFill>
                            <a:srgbClr val="0000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/>
                    </a:p>
                  </a:txBody>
                  <a:tcPr marL="91450" marR="91450" marT="45675" marB="456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/>
                    </a:p>
                  </a:txBody>
                  <a:tcPr marL="91450" marR="91450" marT="45675" marB="45675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969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sz="2800" b="0" i="0" u="none" strike="noStrike" cap="none" baseline="-250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675" marB="45675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969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endParaRPr/>
                    </a:p>
                  </a:txBody>
                  <a:tcPr marL="91450" marR="91450" marT="45675" marB="45675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969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000"/>
                        <a:buFont typeface="Noto Sans Symbols"/>
                        <a:buNone/>
                      </a:pPr>
                      <a:r>
                        <a:rPr lang="en-US" sz="2000" b="1" i="0" u="none" strike="noStrike" cap="none">
                          <a:solidFill>
                            <a:srgbClr val="0000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/>
                    </a:p>
                  </a:txBody>
                  <a:tcPr marL="91450" marR="91450" marT="45675" marB="45675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8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000"/>
                        <a:buFont typeface="Noto Sans Symbols"/>
                        <a:buNone/>
                      </a:pPr>
                      <a:r>
                        <a:rPr lang="en-US" sz="2000" b="1" i="0" u="none" strike="noStrike" cap="none">
                          <a:solidFill>
                            <a:srgbClr val="0000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7</a:t>
                      </a:r>
                      <a:endParaRPr/>
                    </a:p>
                  </a:txBody>
                  <a:tcPr marL="91450" marR="91450" marT="45675" marB="45675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969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400"/>
                        <a:buFont typeface="Noto Sans Symbols"/>
                        <a:buNone/>
                      </a:pPr>
                      <a:r>
                        <a:rPr lang="en-US" sz="24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255</a:t>
                      </a:r>
                      <a:endParaRPr/>
                    </a:p>
                  </a:txBody>
                  <a:tcPr marL="91450" marR="91450" marT="45675" marB="45675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969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</a:t>
                      </a:r>
                      <a:endParaRPr/>
                    </a:p>
                  </a:txBody>
                  <a:tcPr marL="91450" marR="91450" marT="45675" marB="45675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969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000"/>
                        <a:buFont typeface="Noto Sans Symbols"/>
                        <a:buNone/>
                      </a:pPr>
                      <a:r>
                        <a:rPr lang="en-US" sz="2000" b="1" i="0" u="none" strike="noStrike" cap="none">
                          <a:solidFill>
                            <a:srgbClr val="0000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/>
                    </a:p>
                  </a:txBody>
                  <a:tcPr marL="91450" marR="91450" marT="45675" marB="45675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8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000"/>
                        <a:buFont typeface="Noto Sans Symbols"/>
                        <a:buNone/>
                      </a:pPr>
                      <a:r>
                        <a:rPr lang="en-US" sz="2000" b="1" i="0" u="none" strike="noStrike" cap="none">
                          <a:solidFill>
                            <a:srgbClr val="0000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/>
                    </a:p>
                  </a:txBody>
                  <a:tcPr marL="91450" marR="91450" marT="45675" marB="456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6</a:t>
                      </a:r>
                      <a:endParaRPr/>
                    </a:p>
                  </a:txBody>
                  <a:tcPr marL="91450" marR="91450" marT="45675" marB="45675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969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</a:t>
                      </a:r>
                      <a:endParaRPr/>
                    </a:p>
                  </a:txBody>
                  <a:tcPr marL="91450" marR="91450" marT="45675" marB="45675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969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</a:t>
                      </a:r>
                      <a:endParaRPr/>
                    </a:p>
                  </a:txBody>
                  <a:tcPr marL="91450" marR="91450" marT="45675" marB="45675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969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000"/>
                        <a:buFont typeface="Noto Sans Symbols"/>
                        <a:buNone/>
                      </a:pPr>
                      <a:r>
                        <a:rPr lang="en-US" sz="2000" b="1" i="0" u="none" strike="noStrike" cap="none">
                          <a:solidFill>
                            <a:srgbClr val="0000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/>
                    </a:p>
                  </a:txBody>
                  <a:tcPr marL="91450" marR="91450" marT="45675" marB="45675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85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000"/>
                        <a:buFont typeface="Noto Sans Symbols"/>
                        <a:buNone/>
                      </a:pPr>
                      <a:r>
                        <a:rPr lang="en-US" sz="2000" b="1" i="0" u="none" strike="noStrike" cap="none">
                          <a:solidFill>
                            <a:srgbClr val="0000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/>
                    </a:p>
                  </a:txBody>
                  <a:tcPr marL="91450" marR="91450" marT="45675" marB="456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000"/>
                        <a:buFont typeface="Noto Sans Symbols"/>
                        <a:buNone/>
                      </a:pPr>
                      <a:r>
                        <a:rPr lang="en-US" sz="2000" b="1" i="0" u="none" strike="noStrike" cap="none">
                          <a:solidFill>
                            <a:srgbClr val="0000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000"/>
                        <a:buFont typeface="Noto Sans Symbols"/>
                        <a:buNone/>
                      </a:pPr>
                      <a:r>
                        <a:rPr lang="en-US" sz="2000" b="1" i="0" u="none" strike="noStrike" cap="none">
                          <a:solidFill>
                            <a:srgbClr val="0000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000"/>
                        <a:buFont typeface="Noto Sans Symbols"/>
                        <a:buNone/>
                      </a:pPr>
                      <a:r>
                        <a:rPr lang="en-US" sz="2000" b="1" i="0" u="none" strike="noStrike" cap="none">
                          <a:solidFill>
                            <a:srgbClr val="0000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000"/>
                        <a:buFont typeface="Noto Sans Symbols"/>
                        <a:buNone/>
                      </a:pPr>
                      <a:r>
                        <a:rPr lang="en-US" sz="2000" b="1" i="0" u="none" strike="noStrike" cap="none">
                          <a:solidFill>
                            <a:srgbClr val="0000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1125" name="Google Shape;1125;p26"/>
          <p:cNvGrpSpPr/>
          <p:nvPr/>
        </p:nvGrpSpPr>
        <p:grpSpPr>
          <a:xfrm>
            <a:off x="3435350" y="4303713"/>
            <a:ext cx="2660650" cy="801687"/>
            <a:chOff x="2743200" y="1266827"/>
            <a:chExt cx="3276600" cy="801682"/>
          </a:xfrm>
        </p:grpSpPr>
        <p:cxnSp>
          <p:nvCxnSpPr>
            <p:cNvPr id="1126" name="Google Shape;1126;p26"/>
            <p:cNvCxnSpPr/>
            <p:nvPr/>
          </p:nvCxnSpPr>
          <p:spPr>
            <a:xfrm>
              <a:off x="2743200" y="1676400"/>
              <a:ext cx="69215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127" name="Google Shape;1127;p26"/>
            <p:cNvSpPr/>
            <p:nvPr/>
          </p:nvSpPr>
          <p:spPr>
            <a:xfrm>
              <a:off x="3435274" y="1266827"/>
              <a:ext cx="1974562" cy="801682"/>
            </a:xfrm>
            <a:prstGeom prst="roundRect">
              <a:avLst>
                <a:gd name="adj" fmla="val 16667"/>
              </a:avLst>
            </a:prstGeom>
            <a:solidFill>
              <a:srgbClr val="FDE9D8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marL="0" marR="0" lvl="0" indent="0" algn="ctr" rtl="0">
                <a:spcBef>
                  <a:spcPts val="1000"/>
                </a:spcBef>
                <a:spcAft>
                  <a:spcPts val="0"/>
                </a:spcAft>
                <a:buNone/>
              </a:pPr>
              <a:r>
                <a:rPr lang="en-US" sz="2800" b="1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L P F</a:t>
              </a:r>
              <a:endParaRPr sz="1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cxnSp>
          <p:nvCxnSpPr>
            <p:cNvPr id="1128" name="Google Shape;1128;p26"/>
            <p:cNvCxnSpPr/>
            <p:nvPr/>
          </p:nvCxnSpPr>
          <p:spPr>
            <a:xfrm>
              <a:off x="5410200" y="1676400"/>
              <a:ext cx="60960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aphicFrame>
        <p:nvGraphicFramePr>
          <p:cNvPr id="1129" name="Google Shape;1129;p26"/>
          <p:cNvGraphicFramePr/>
          <p:nvPr/>
        </p:nvGraphicFramePr>
        <p:xfrm>
          <a:off x="6553200" y="3932238"/>
          <a:ext cx="2362200" cy="1477970"/>
        </p:xfrm>
        <a:graphic>
          <a:graphicData uri="http://schemas.openxmlformats.org/drawingml/2006/table">
            <a:tbl>
              <a:tblPr>
                <a:noFill/>
                <a:tableStyleId>{851CF4EA-D1BB-40FF-B8F5-498D31C3B60B}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180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75" marB="45675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75" marB="45675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75" marB="45675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80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75" marB="45675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800" b="1"/>
                    </a:p>
                  </a:txBody>
                  <a:tcPr marL="91450" marR="91450" marT="45675" marB="45675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75" marB="45675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1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75" marB="45675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75" marB="45675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75" marB="45675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130" name="Google Shape;1130;p26"/>
          <p:cNvSpPr/>
          <p:nvPr/>
        </p:nvSpPr>
        <p:spPr>
          <a:xfrm>
            <a:off x="7315200" y="4484688"/>
            <a:ext cx="762000" cy="461962"/>
          </a:xfrm>
          <a:prstGeom prst="rect">
            <a:avLst/>
          </a:prstGeom>
          <a:solidFill>
            <a:srgbClr val="D9969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31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131" name="Google Shape;1131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200" y="3497263"/>
            <a:ext cx="608013" cy="1684337"/>
          </a:xfrm>
          <a:prstGeom prst="rect">
            <a:avLst/>
          </a:prstGeom>
          <a:noFill/>
          <a:ln>
            <a:noFill/>
          </a:ln>
        </p:spPr>
      </p:pic>
      <p:sp>
        <p:nvSpPr>
          <p:cNvPr id="1132" name="Google Shape;1132;p26"/>
          <p:cNvSpPr/>
          <p:nvPr/>
        </p:nvSpPr>
        <p:spPr>
          <a:xfrm>
            <a:off x="76200" y="0"/>
            <a:ext cx="8534400" cy="7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Eg-1 :  Digital Image with impulse noise  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     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8" name="Google Shape;1138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0" y="1114425"/>
            <a:ext cx="608013" cy="1684338"/>
          </a:xfrm>
          <a:prstGeom prst="rect">
            <a:avLst/>
          </a:prstGeom>
          <a:noFill/>
          <a:ln>
            <a:noFill/>
          </a:ln>
        </p:spPr>
      </p:pic>
      <p:sp>
        <p:nvSpPr>
          <p:cNvPr id="1139" name="Google Shape;1139;p27"/>
          <p:cNvSpPr/>
          <p:nvPr/>
        </p:nvSpPr>
        <p:spPr>
          <a:xfrm>
            <a:off x="457200" y="1190625"/>
            <a:ext cx="9144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           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1140" name="Google Shape;1140;p27"/>
          <p:cNvGrpSpPr/>
          <p:nvPr/>
        </p:nvGrpSpPr>
        <p:grpSpPr>
          <a:xfrm>
            <a:off x="2743200" y="1266825"/>
            <a:ext cx="3276600" cy="801688"/>
            <a:chOff x="2743200" y="1266827"/>
            <a:chExt cx="3276600" cy="801682"/>
          </a:xfrm>
        </p:grpSpPr>
        <p:cxnSp>
          <p:nvCxnSpPr>
            <p:cNvPr id="1141" name="Google Shape;1141;p27"/>
            <p:cNvCxnSpPr/>
            <p:nvPr/>
          </p:nvCxnSpPr>
          <p:spPr>
            <a:xfrm>
              <a:off x="2743200" y="1676400"/>
              <a:ext cx="69215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142" name="Google Shape;1142;p27"/>
            <p:cNvSpPr/>
            <p:nvPr/>
          </p:nvSpPr>
          <p:spPr>
            <a:xfrm>
              <a:off x="3435350" y="1266827"/>
              <a:ext cx="1974850" cy="801682"/>
            </a:xfrm>
            <a:prstGeom prst="roundRect">
              <a:avLst>
                <a:gd name="adj" fmla="val 16667"/>
              </a:avLst>
            </a:prstGeom>
            <a:solidFill>
              <a:srgbClr val="FDE9D8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marL="0" marR="0" lvl="0" indent="0" algn="ctr" rtl="0">
                <a:spcBef>
                  <a:spcPts val="1000"/>
                </a:spcBef>
                <a:spcAft>
                  <a:spcPts val="0"/>
                </a:spcAft>
                <a:buNone/>
              </a:pPr>
              <a:r>
                <a:rPr lang="en-US" sz="2800" b="1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L P F</a:t>
              </a:r>
              <a:endParaRPr sz="1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cxnSp>
          <p:nvCxnSpPr>
            <p:cNvPr id="1143" name="Google Shape;1143;p27"/>
            <p:cNvCxnSpPr/>
            <p:nvPr/>
          </p:nvCxnSpPr>
          <p:spPr>
            <a:xfrm>
              <a:off x="5410200" y="1676400"/>
              <a:ext cx="60960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1144" name="Google Shape;1144;p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15000" y="3725863"/>
            <a:ext cx="971550" cy="1684337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145" name="Google Shape;1145;p27"/>
          <p:cNvGraphicFramePr/>
          <p:nvPr/>
        </p:nvGraphicFramePr>
        <p:xfrm>
          <a:off x="912813" y="1112838"/>
          <a:ext cx="1752600" cy="1554210"/>
        </p:xfrm>
        <a:graphic>
          <a:graphicData uri="http://schemas.openxmlformats.org/drawingml/2006/table">
            <a:tbl>
              <a:tblPr>
                <a:noFill/>
                <a:tableStyleId>{851CF4EA-D1BB-40FF-B8F5-498D31C3B60B}</a:tableStyleId>
              </a:tblPr>
              <a:tblGrid>
                <a:gridCol w="573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4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5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18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/>
                    </a:p>
                  </a:txBody>
                  <a:tcPr marL="91450" marR="91450" marT="45675" marB="456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sz="2800" b="0" i="0" u="none" strike="noStrike" cap="none" baseline="-250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endParaRPr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8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7</a:t>
                      </a:r>
                      <a:endParaRPr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400"/>
                        <a:buFont typeface="Noto Sans Symbols"/>
                        <a:buNone/>
                      </a:pPr>
                      <a:r>
                        <a:rPr lang="en-US" sz="24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255</a:t>
                      </a:r>
                      <a:endParaRPr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</a:t>
                      </a:r>
                      <a:endParaRPr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8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6</a:t>
                      </a:r>
                      <a:endParaRPr/>
                    </a:p>
                  </a:txBody>
                  <a:tcPr marL="91450" marR="91450" marT="45675" marB="456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</a:t>
                      </a:r>
                      <a:endParaRPr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</a:t>
                      </a:r>
                      <a:endParaRPr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146" name="Google Shape;1146;p27"/>
          <p:cNvGraphicFramePr/>
          <p:nvPr/>
        </p:nvGraphicFramePr>
        <p:xfrm>
          <a:off x="6553200" y="1066800"/>
          <a:ext cx="2362200" cy="1477950"/>
        </p:xfrm>
        <a:graphic>
          <a:graphicData uri="http://schemas.openxmlformats.org/drawingml/2006/table">
            <a:tbl>
              <a:tblPr>
                <a:noFill/>
                <a:tableStyleId>{851CF4EA-D1BB-40FF-B8F5-498D31C3B60B}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180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75" marB="456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80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1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75" marB="456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1147" name="Google Shape;1147;p27"/>
          <p:cNvGrpSpPr/>
          <p:nvPr/>
        </p:nvGrpSpPr>
        <p:grpSpPr>
          <a:xfrm>
            <a:off x="0" y="6376988"/>
            <a:ext cx="9296400" cy="557212"/>
            <a:chOff x="0" y="6376988"/>
            <a:chExt cx="9296400" cy="557212"/>
          </a:xfrm>
        </p:grpSpPr>
        <p:grpSp>
          <p:nvGrpSpPr>
            <p:cNvPr id="1148" name="Google Shape;1148;p27"/>
            <p:cNvGrpSpPr/>
            <p:nvPr/>
          </p:nvGrpSpPr>
          <p:grpSpPr>
            <a:xfrm>
              <a:off x="0" y="6392863"/>
              <a:ext cx="9144000" cy="465137"/>
              <a:chOff x="0" y="6392863"/>
              <a:chExt cx="9144000" cy="465137"/>
            </a:xfrm>
          </p:grpSpPr>
          <p:sp>
            <p:nvSpPr>
              <p:cNvPr id="1149" name="Google Shape;1149;p27"/>
              <p:cNvSpPr txBox="1"/>
              <p:nvPr/>
            </p:nvSpPr>
            <p:spPr>
              <a:xfrm>
                <a:off x="0" y="6392863"/>
                <a:ext cx="9144000" cy="465137"/>
              </a:xfrm>
              <a:prstGeom prst="rect">
                <a:avLst/>
              </a:prstGeom>
              <a:solidFill>
                <a:srgbClr val="C0504D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200" b="1">
                    <a:solidFill>
                      <a:srgbClr val="FF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</a:t>
                </a:r>
                <a:endParaRPr sz="4400">
                  <a:solidFill>
                    <a:srgbClr val="FF0000"/>
                  </a:solidFill>
                  <a:latin typeface="Verdana"/>
                  <a:ea typeface="Verdana"/>
                  <a:cs typeface="Verdana"/>
                  <a:sym typeface="Verdana"/>
                </a:endParaRPr>
              </a:p>
            </p:txBody>
          </p:sp>
          <p:sp>
            <p:nvSpPr>
              <p:cNvPr id="1150" name="Google Shape;1150;p27"/>
              <p:cNvSpPr/>
              <p:nvPr/>
            </p:nvSpPr>
            <p:spPr>
              <a:xfrm>
                <a:off x="76200" y="6410412"/>
                <a:ext cx="1921169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b="1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Kiran TALELE </a:t>
                </a:r>
                <a:endParaRPr/>
              </a:p>
            </p:txBody>
          </p:sp>
        </p:grpSp>
        <p:sp>
          <p:nvSpPr>
            <p:cNvPr id="1151" name="Google Shape;1151;p27"/>
            <p:cNvSpPr txBox="1"/>
            <p:nvPr/>
          </p:nvSpPr>
          <p:spPr>
            <a:xfrm>
              <a:off x="8686800" y="6376988"/>
              <a:ext cx="609600" cy="5572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fld id="{00000000-1234-1234-1234-123412341234}" type="slidenum">
                <a:rPr lang="en-US" sz="2800" b="1">
                  <a:solidFill>
                    <a:srgbClr val="FFFF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15</a:t>
              </a:fld>
              <a:r>
                <a:rPr lang="en-US" sz="2400" b="1">
                  <a:solidFill>
                    <a:srgbClr val="C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endParaRPr sz="2800" b="1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aphicFrame>
        <p:nvGraphicFramePr>
          <p:cNvPr id="1152" name="Google Shape;1152;p27"/>
          <p:cNvGraphicFramePr/>
          <p:nvPr/>
        </p:nvGraphicFramePr>
        <p:xfrm>
          <a:off x="760413" y="3551238"/>
          <a:ext cx="2674900" cy="2428875"/>
        </p:xfrm>
        <a:graphic>
          <a:graphicData uri="http://schemas.openxmlformats.org/drawingml/2006/table">
            <a:tbl>
              <a:tblPr>
                <a:noFill/>
                <a:tableStyleId>{851CF4EA-D1BB-40FF-B8F5-498D31C3B60B}</a:tableStyleId>
              </a:tblPr>
              <a:tblGrid>
                <a:gridCol w="382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2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929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929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9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000"/>
                        <a:buFont typeface="Noto Sans Symbols"/>
                        <a:buNone/>
                      </a:pPr>
                      <a:r>
                        <a:rPr lang="en-US" sz="2000" b="1" i="0" u="none" strike="noStrike" cap="none">
                          <a:solidFill>
                            <a:srgbClr val="0000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/>
                    </a:p>
                  </a:txBody>
                  <a:tcPr marL="91450" marR="91450" marT="45675" marB="456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EB7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000"/>
                        <a:buFont typeface="Noto Sans Symbols"/>
                        <a:buNone/>
                      </a:pPr>
                      <a:r>
                        <a:rPr lang="en-US" sz="2000" b="1" i="0" u="none" strike="noStrike" cap="none">
                          <a:solidFill>
                            <a:srgbClr val="0000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EB7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000"/>
                        <a:buFont typeface="Noto Sans Symbols"/>
                        <a:buNone/>
                      </a:pPr>
                      <a:r>
                        <a:rPr lang="en-US" sz="2000" b="1" i="0" u="none" strike="noStrike" cap="none">
                          <a:solidFill>
                            <a:srgbClr val="0000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EB7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000"/>
                        <a:buFont typeface="Noto Sans Symbols"/>
                        <a:buNone/>
                      </a:pPr>
                      <a:r>
                        <a:rPr lang="en-US" sz="2000" b="1" i="0" u="none" strike="noStrike" cap="none">
                          <a:solidFill>
                            <a:srgbClr val="0000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000"/>
                        <a:buFont typeface="Noto Sans Symbols"/>
                        <a:buNone/>
                      </a:pPr>
                      <a:r>
                        <a:rPr lang="en-US" sz="2000" b="1" i="0" u="none" strike="noStrike" cap="none">
                          <a:solidFill>
                            <a:srgbClr val="0000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8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000"/>
                        <a:buFont typeface="Noto Sans Symbols"/>
                        <a:buNone/>
                      </a:pPr>
                      <a:r>
                        <a:rPr lang="en-US" sz="2000" b="1" i="0" u="none" strike="noStrike" cap="none">
                          <a:solidFill>
                            <a:srgbClr val="0000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/>
                    </a:p>
                  </a:txBody>
                  <a:tcPr marL="91450" marR="91450" marT="45675" marB="456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EB7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1" i="0" u="none" strike="noStrike" cap="none">
                          <a:solidFill>
                            <a:srgbClr val="FF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/>
                    </a:p>
                  </a:txBody>
                  <a:tcPr marL="91450" marR="91450" marT="45675" marB="456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EB7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sz="2800" b="0" i="0" u="none" strike="noStrike" cap="none" baseline="-250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675" marB="456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EB7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endParaRPr/>
                    </a:p>
                  </a:txBody>
                  <a:tcPr marL="91450" marR="91450" marT="45675" marB="456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000"/>
                        <a:buFont typeface="Noto Sans Symbols"/>
                        <a:buNone/>
                      </a:pPr>
                      <a:r>
                        <a:rPr lang="en-US" sz="2000" b="1" i="0" u="none" strike="noStrike" cap="none">
                          <a:solidFill>
                            <a:srgbClr val="0000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/>
                    </a:p>
                  </a:txBody>
                  <a:tcPr marL="91450" marR="91450" marT="45675" marB="456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8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000"/>
                        <a:buFont typeface="Noto Sans Symbols"/>
                        <a:buNone/>
                      </a:pPr>
                      <a:r>
                        <a:rPr lang="en-US" sz="2000" b="1" i="0" u="none" strike="noStrike" cap="none">
                          <a:solidFill>
                            <a:srgbClr val="0000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 sz="2000" b="1" i="0" u="none" strike="noStrike" cap="none">
                        <a:solidFill>
                          <a:srgbClr val="0000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EB7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7</a:t>
                      </a:r>
                      <a:endParaRPr/>
                    </a:p>
                  </a:txBody>
                  <a:tcPr marL="91450" marR="91450" marT="45675" marB="456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EB7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400"/>
                        <a:buFont typeface="Noto Sans Symbols"/>
                        <a:buNone/>
                      </a:pPr>
                      <a:r>
                        <a:rPr lang="en-US" sz="24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255</a:t>
                      </a:r>
                      <a:endParaRPr/>
                    </a:p>
                  </a:txBody>
                  <a:tcPr marL="91450" marR="91450" marT="45675" marB="456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EB7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</a:t>
                      </a:r>
                      <a:endParaRPr/>
                    </a:p>
                  </a:txBody>
                  <a:tcPr marL="91450" marR="91450" marT="45675" marB="456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000"/>
                        <a:buFont typeface="Noto Sans Symbols"/>
                        <a:buNone/>
                      </a:pPr>
                      <a:r>
                        <a:rPr lang="en-US" sz="2000" b="1" i="0" u="none" strike="noStrike" cap="none">
                          <a:solidFill>
                            <a:srgbClr val="0000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/>
                    </a:p>
                  </a:txBody>
                  <a:tcPr marL="91450" marR="91450" marT="45675" marB="456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8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000"/>
                        <a:buFont typeface="Noto Sans Symbols"/>
                        <a:buNone/>
                      </a:pPr>
                      <a:r>
                        <a:rPr lang="en-US" sz="2000" b="1" i="0" u="none" strike="noStrike" cap="none">
                          <a:solidFill>
                            <a:srgbClr val="0000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/>
                    </a:p>
                  </a:txBody>
                  <a:tcPr marL="91450" marR="91450" marT="45675" marB="456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6</a:t>
                      </a:r>
                      <a:endParaRPr/>
                    </a:p>
                  </a:txBody>
                  <a:tcPr marL="91450" marR="91450" marT="45675" marB="456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</a:t>
                      </a:r>
                      <a:endParaRPr/>
                    </a:p>
                  </a:txBody>
                  <a:tcPr marL="91450" marR="91450" marT="45675" marB="456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</a:t>
                      </a:r>
                      <a:endParaRPr/>
                    </a:p>
                  </a:txBody>
                  <a:tcPr marL="91450" marR="91450" marT="45675" marB="456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000"/>
                        <a:buFont typeface="Noto Sans Symbols"/>
                        <a:buNone/>
                      </a:pPr>
                      <a:r>
                        <a:rPr lang="en-US" sz="2000" b="1" i="0" u="none" strike="noStrike" cap="none">
                          <a:solidFill>
                            <a:srgbClr val="0000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/>
                    </a:p>
                  </a:txBody>
                  <a:tcPr marL="91450" marR="91450" marT="45675" marB="456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85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000"/>
                        <a:buFont typeface="Noto Sans Symbols"/>
                        <a:buNone/>
                      </a:pPr>
                      <a:r>
                        <a:rPr lang="en-US" sz="2000" b="1" i="0" u="none" strike="noStrike" cap="none">
                          <a:solidFill>
                            <a:srgbClr val="0000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/>
                    </a:p>
                  </a:txBody>
                  <a:tcPr marL="91450" marR="91450" marT="45675" marB="456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000"/>
                        <a:buFont typeface="Noto Sans Symbols"/>
                        <a:buNone/>
                      </a:pPr>
                      <a:r>
                        <a:rPr lang="en-US" sz="2000" b="1" i="0" u="none" strike="noStrike" cap="none">
                          <a:solidFill>
                            <a:srgbClr val="0000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000"/>
                        <a:buFont typeface="Noto Sans Symbols"/>
                        <a:buNone/>
                      </a:pPr>
                      <a:r>
                        <a:rPr lang="en-US" sz="2000" b="1" i="0" u="none" strike="noStrike" cap="none">
                          <a:solidFill>
                            <a:srgbClr val="0000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000"/>
                        <a:buFont typeface="Noto Sans Symbols"/>
                        <a:buNone/>
                      </a:pPr>
                      <a:r>
                        <a:rPr lang="en-US" sz="2000" b="1" i="0" u="none" strike="noStrike" cap="none">
                          <a:solidFill>
                            <a:srgbClr val="0000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000"/>
                        <a:buFont typeface="Noto Sans Symbols"/>
                        <a:buNone/>
                      </a:pPr>
                      <a:r>
                        <a:rPr lang="en-US" sz="2000" b="1" i="0" u="none" strike="noStrike" cap="none">
                          <a:solidFill>
                            <a:srgbClr val="0000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1153" name="Google Shape;1153;p27"/>
          <p:cNvGrpSpPr/>
          <p:nvPr/>
        </p:nvGrpSpPr>
        <p:grpSpPr>
          <a:xfrm>
            <a:off x="3435350" y="4303713"/>
            <a:ext cx="2660650" cy="801687"/>
            <a:chOff x="2743200" y="1266827"/>
            <a:chExt cx="3276600" cy="801682"/>
          </a:xfrm>
        </p:grpSpPr>
        <p:cxnSp>
          <p:nvCxnSpPr>
            <p:cNvPr id="1154" name="Google Shape;1154;p27"/>
            <p:cNvCxnSpPr/>
            <p:nvPr/>
          </p:nvCxnSpPr>
          <p:spPr>
            <a:xfrm>
              <a:off x="2743200" y="1676400"/>
              <a:ext cx="69215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155" name="Google Shape;1155;p27"/>
            <p:cNvSpPr/>
            <p:nvPr/>
          </p:nvSpPr>
          <p:spPr>
            <a:xfrm>
              <a:off x="3435274" y="1266827"/>
              <a:ext cx="1974562" cy="801682"/>
            </a:xfrm>
            <a:prstGeom prst="roundRect">
              <a:avLst>
                <a:gd name="adj" fmla="val 16667"/>
              </a:avLst>
            </a:prstGeom>
            <a:solidFill>
              <a:srgbClr val="FDE9D8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marL="0" marR="0" lvl="0" indent="0" algn="ctr" rtl="0">
                <a:spcBef>
                  <a:spcPts val="1000"/>
                </a:spcBef>
                <a:spcAft>
                  <a:spcPts val="0"/>
                </a:spcAft>
                <a:buNone/>
              </a:pPr>
              <a:r>
                <a:rPr lang="en-US" sz="2800" b="1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L P F</a:t>
              </a:r>
              <a:endParaRPr sz="1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cxnSp>
          <p:nvCxnSpPr>
            <p:cNvPr id="1156" name="Google Shape;1156;p27"/>
            <p:cNvCxnSpPr/>
            <p:nvPr/>
          </p:nvCxnSpPr>
          <p:spPr>
            <a:xfrm>
              <a:off x="5410200" y="1676400"/>
              <a:ext cx="60960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aphicFrame>
        <p:nvGraphicFramePr>
          <p:cNvPr id="1157" name="Google Shape;1157;p27"/>
          <p:cNvGraphicFramePr/>
          <p:nvPr/>
        </p:nvGraphicFramePr>
        <p:xfrm>
          <a:off x="6553200" y="3932238"/>
          <a:ext cx="2362200" cy="1477970"/>
        </p:xfrm>
        <a:graphic>
          <a:graphicData uri="http://schemas.openxmlformats.org/drawingml/2006/table">
            <a:tbl>
              <a:tblPr>
                <a:noFill/>
                <a:tableStyleId>{851CF4EA-D1BB-40FF-B8F5-498D31C3B60B}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180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75" marB="45675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75" marB="45675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75" marB="45675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80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75" marB="45675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800" b="1"/>
                    </a:p>
                  </a:txBody>
                  <a:tcPr marL="91450" marR="91450" marT="45675" marB="45675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75" marB="45675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1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75" marB="45675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75" marB="45675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75" marB="45675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158" name="Google Shape;1158;p27"/>
          <p:cNvSpPr/>
          <p:nvPr/>
        </p:nvSpPr>
        <p:spPr>
          <a:xfrm>
            <a:off x="7432675" y="4419600"/>
            <a:ext cx="492125" cy="461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31</a:t>
            </a:r>
            <a:endParaRPr sz="240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59" name="Google Shape;1159;p27"/>
          <p:cNvSpPr/>
          <p:nvPr/>
        </p:nvSpPr>
        <p:spPr>
          <a:xfrm>
            <a:off x="6553200" y="3962400"/>
            <a:ext cx="762000" cy="461963"/>
          </a:xfrm>
          <a:prstGeom prst="rect">
            <a:avLst/>
          </a:prstGeom>
          <a:solidFill>
            <a:srgbClr val="FD800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29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160" name="Google Shape;1160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200" y="3497263"/>
            <a:ext cx="608013" cy="1684337"/>
          </a:xfrm>
          <a:prstGeom prst="rect">
            <a:avLst/>
          </a:prstGeom>
          <a:noFill/>
          <a:ln>
            <a:noFill/>
          </a:ln>
        </p:spPr>
      </p:pic>
      <p:sp>
        <p:nvSpPr>
          <p:cNvPr id="1161" name="Google Shape;1161;p27"/>
          <p:cNvSpPr/>
          <p:nvPr/>
        </p:nvSpPr>
        <p:spPr>
          <a:xfrm>
            <a:off x="76200" y="0"/>
            <a:ext cx="8534400" cy="7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Eg-1 :  Digital Image with impulse noise  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     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7" name="Google Shape;1167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0" y="1114425"/>
            <a:ext cx="608013" cy="1684338"/>
          </a:xfrm>
          <a:prstGeom prst="rect">
            <a:avLst/>
          </a:prstGeom>
          <a:noFill/>
          <a:ln>
            <a:noFill/>
          </a:ln>
        </p:spPr>
      </p:pic>
      <p:sp>
        <p:nvSpPr>
          <p:cNvPr id="1168" name="Google Shape;1168;p28"/>
          <p:cNvSpPr/>
          <p:nvPr/>
        </p:nvSpPr>
        <p:spPr>
          <a:xfrm>
            <a:off x="457200" y="1190625"/>
            <a:ext cx="9144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           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1169" name="Google Shape;1169;p28"/>
          <p:cNvGrpSpPr/>
          <p:nvPr/>
        </p:nvGrpSpPr>
        <p:grpSpPr>
          <a:xfrm>
            <a:off x="2743200" y="1266825"/>
            <a:ext cx="3276600" cy="801688"/>
            <a:chOff x="2743200" y="1266827"/>
            <a:chExt cx="3276600" cy="801682"/>
          </a:xfrm>
        </p:grpSpPr>
        <p:cxnSp>
          <p:nvCxnSpPr>
            <p:cNvPr id="1170" name="Google Shape;1170;p28"/>
            <p:cNvCxnSpPr/>
            <p:nvPr/>
          </p:nvCxnSpPr>
          <p:spPr>
            <a:xfrm>
              <a:off x="2743200" y="1676400"/>
              <a:ext cx="69215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171" name="Google Shape;1171;p28"/>
            <p:cNvSpPr/>
            <p:nvPr/>
          </p:nvSpPr>
          <p:spPr>
            <a:xfrm>
              <a:off x="3435350" y="1266827"/>
              <a:ext cx="1974850" cy="801682"/>
            </a:xfrm>
            <a:prstGeom prst="roundRect">
              <a:avLst>
                <a:gd name="adj" fmla="val 16667"/>
              </a:avLst>
            </a:prstGeom>
            <a:solidFill>
              <a:srgbClr val="FDE9D8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marL="0" marR="0" lvl="0" indent="0" algn="ctr" rtl="0">
                <a:spcBef>
                  <a:spcPts val="1000"/>
                </a:spcBef>
                <a:spcAft>
                  <a:spcPts val="0"/>
                </a:spcAft>
                <a:buNone/>
              </a:pPr>
              <a:r>
                <a:rPr lang="en-US" sz="2800" b="1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L P F</a:t>
              </a:r>
              <a:endParaRPr sz="1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cxnSp>
          <p:nvCxnSpPr>
            <p:cNvPr id="1172" name="Google Shape;1172;p28"/>
            <p:cNvCxnSpPr/>
            <p:nvPr/>
          </p:nvCxnSpPr>
          <p:spPr>
            <a:xfrm>
              <a:off x="5410200" y="1676400"/>
              <a:ext cx="60960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1173" name="Google Shape;1173;p2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15000" y="3725863"/>
            <a:ext cx="971550" cy="1684337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174" name="Google Shape;1174;p28"/>
          <p:cNvGraphicFramePr/>
          <p:nvPr/>
        </p:nvGraphicFramePr>
        <p:xfrm>
          <a:off x="912813" y="1112838"/>
          <a:ext cx="1752600" cy="1554210"/>
        </p:xfrm>
        <a:graphic>
          <a:graphicData uri="http://schemas.openxmlformats.org/drawingml/2006/table">
            <a:tbl>
              <a:tblPr>
                <a:noFill/>
                <a:tableStyleId>{851CF4EA-D1BB-40FF-B8F5-498D31C3B60B}</a:tableStyleId>
              </a:tblPr>
              <a:tblGrid>
                <a:gridCol w="573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4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5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18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/>
                    </a:p>
                  </a:txBody>
                  <a:tcPr marL="91450" marR="91450" marT="45675" marB="456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sz="2800" b="0" i="0" u="none" strike="noStrike" cap="none" baseline="-250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endParaRPr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8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7</a:t>
                      </a:r>
                      <a:endParaRPr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400"/>
                        <a:buFont typeface="Noto Sans Symbols"/>
                        <a:buNone/>
                      </a:pPr>
                      <a:r>
                        <a:rPr lang="en-US" sz="24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255</a:t>
                      </a:r>
                      <a:endParaRPr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</a:t>
                      </a:r>
                      <a:endParaRPr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8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6</a:t>
                      </a:r>
                      <a:endParaRPr/>
                    </a:p>
                  </a:txBody>
                  <a:tcPr marL="91450" marR="91450" marT="45675" marB="456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</a:t>
                      </a:r>
                      <a:endParaRPr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</a:t>
                      </a:r>
                      <a:endParaRPr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175" name="Google Shape;1175;p28"/>
          <p:cNvGraphicFramePr/>
          <p:nvPr/>
        </p:nvGraphicFramePr>
        <p:xfrm>
          <a:off x="6553200" y="1066800"/>
          <a:ext cx="2362200" cy="1477950"/>
        </p:xfrm>
        <a:graphic>
          <a:graphicData uri="http://schemas.openxmlformats.org/drawingml/2006/table">
            <a:tbl>
              <a:tblPr>
                <a:noFill/>
                <a:tableStyleId>{851CF4EA-D1BB-40FF-B8F5-498D31C3B60B}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180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75" marB="456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80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1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75" marB="456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1176" name="Google Shape;1176;p28"/>
          <p:cNvGrpSpPr/>
          <p:nvPr/>
        </p:nvGrpSpPr>
        <p:grpSpPr>
          <a:xfrm>
            <a:off x="0" y="6376988"/>
            <a:ext cx="9296400" cy="557212"/>
            <a:chOff x="0" y="6376988"/>
            <a:chExt cx="9296400" cy="557212"/>
          </a:xfrm>
        </p:grpSpPr>
        <p:grpSp>
          <p:nvGrpSpPr>
            <p:cNvPr id="1177" name="Google Shape;1177;p28"/>
            <p:cNvGrpSpPr/>
            <p:nvPr/>
          </p:nvGrpSpPr>
          <p:grpSpPr>
            <a:xfrm>
              <a:off x="0" y="6392863"/>
              <a:ext cx="9144000" cy="465137"/>
              <a:chOff x="0" y="6392863"/>
              <a:chExt cx="9144000" cy="465137"/>
            </a:xfrm>
          </p:grpSpPr>
          <p:sp>
            <p:nvSpPr>
              <p:cNvPr id="1178" name="Google Shape;1178;p28"/>
              <p:cNvSpPr txBox="1"/>
              <p:nvPr/>
            </p:nvSpPr>
            <p:spPr>
              <a:xfrm>
                <a:off x="0" y="6392863"/>
                <a:ext cx="9144000" cy="465137"/>
              </a:xfrm>
              <a:prstGeom prst="rect">
                <a:avLst/>
              </a:prstGeom>
              <a:solidFill>
                <a:srgbClr val="C0504D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200" b="1">
                    <a:solidFill>
                      <a:srgbClr val="FF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</a:t>
                </a:r>
                <a:endParaRPr sz="4400">
                  <a:solidFill>
                    <a:srgbClr val="FF0000"/>
                  </a:solidFill>
                  <a:latin typeface="Verdana"/>
                  <a:ea typeface="Verdana"/>
                  <a:cs typeface="Verdana"/>
                  <a:sym typeface="Verdana"/>
                </a:endParaRPr>
              </a:p>
            </p:txBody>
          </p:sp>
          <p:sp>
            <p:nvSpPr>
              <p:cNvPr id="1179" name="Google Shape;1179;p28"/>
              <p:cNvSpPr/>
              <p:nvPr/>
            </p:nvSpPr>
            <p:spPr>
              <a:xfrm>
                <a:off x="76200" y="6410412"/>
                <a:ext cx="1921169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b="1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Kiran TALELE </a:t>
                </a:r>
                <a:endParaRPr/>
              </a:p>
            </p:txBody>
          </p:sp>
        </p:grpSp>
        <p:sp>
          <p:nvSpPr>
            <p:cNvPr id="1180" name="Google Shape;1180;p28"/>
            <p:cNvSpPr txBox="1"/>
            <p:nvPr/>
          </p:nvSpPr>
          <p:spPr>
            <a:xfrm>
              <a:off x="8686800" y="6376988"/>
              <a:ext cx="609600" cy="5572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fld id="{00000000-1234-1234-1234-123412341234}" type="slidenum">
                <a:rPr lang="en-US" sz="2800" b="1">
                  <a:solidFill>
                    <a:srgbClr val="FFFF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16</a:t>
              </a:fld>
              <a:r>
                <a:rPr lang="en-US" sz="2400" b="1">
                  <a:solidFill>
                    <a:srgbClr val="C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endParaRPr sz="2800" b="1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aphicFrame>
        <p:nvGraphicFramePr>
          <p:cNvPr id="1181" name="Google Shape;1181;p28"/>
          <p:cNvGraphicFramePr/>
          <p:nvPr/>
        </p:nvGraphicFramePr>
        <p:xfrm>
          <a:off x="760413" y="3551238"/>
          <a:ext cx="2674900" cy="2428875"/>
        </p:xfrm>
        <a:graphic>
          <a:graphicData uri="http://schemas.openxmlformats.org/drawingml/2006/table">
            <a:tbl>
              <a:tblPr>
                <a:noFill/>
                <a:tableStyleId>{851CF4EA-D1BB-40FF-B8F5-498D31C3B60B}</a:tableStyleId>
              </a:tblPr>
              <a:tblGrid>
                <a:gridCol w="382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2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929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929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9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000"/>
                        <a:buFont typeface="Noto Sans Symbols"/>
                        <a:buNone/>
                      </a:pPr>
                      <a:r>
                        <a:rPr lang="en-US" sz="2000" b="1" i="0" u="none" strike="noStrike" cap="none">
                          <a:solidFill>
                            <a:srgbClr val="0000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/>
                    </a:p>
                  </a:txBody>
                  <a:tcPr marL="91450" marR="91450" marT="45675" marB="456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000"/>
                        <a:buFont typeface="Noto Sans Symbols"/>
                        <a:buNone/>
                      </a:pPr>
                      <a:r>
                        <a:rPr lang="en-US" sz="2000" b="1" i="0" u="none" strike="noStrike" cap="none">
                          <a:solidFill>
                            <a:srgbClr val="0000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EB7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000"/>
                        <a:buFont typeface="Noto Sans Symbols"/>
                        <a:buNone/>
                      </a:pPr>
                      <a:r>
                        <a:rPr lang="en-US" sz="2000" b="1" i="0" u="none" strike="noStrike" cap="none">
                          <a:solidFill>
                            <a:srgbClr val="0000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EB7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000"/>
                        <a:buFont typeface="Noto Sans Symbols"/>
                        <a:buNone/>
                      </a:pPr>
                      <a:r>
                        <a:rPr lang="en-US" sz="2000" b="1" i="0" u="none" strike="noStrike" cap="none">
                          <a:solidFill>
                            <a:srgbClr val="0000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EB7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000"/>
                        <a:buFont typeface="Noto Sans Symbols"/>
                        <a:buNone/>
                      </a:pPr>
                      <a:r>
                        <a:rPr lang="en-US" sz="2000" b="1" i="0" u="none" strike="noStrike" cap="none">
                          <a:solidFill>
                            <a:srgbClr val="0000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8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000"/>
                        <a:buFont typeface="Noto Sans Symbols"/>
                        <a:buNone/>
                      </a:pPr>
                      <a:r>
                        <a:rPr lang="en-US" sz="2000" b="1" i="0" u="none" strike="noStrike" cap="none">
                          <a:solidFill>
                            <a:srgbClr val="0000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/>
                    </a:p>
                  </a:txBody>
                  <a:tcPr marL="91450" marR="91450" marT="45675" marB="456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/>
                    </a:p>
                  </a:txBody>
                  <a:tcPr marL="91450" marR="91450" marT="45675" marB="456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EB7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1" i="0" u="none" strike="noStrike" cap="none">
                          <a:solidFill>
                            <a:srgbClr val="FF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sz="2800" b="1" i="0" u="none" strike="noStrike" cap="none" baseline="-25000">
                        <a:solidFill>
                          <a:srgbClr val="FF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675" marB="456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EB7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endParaRPr/>
                    </a:p>
                  </a:txBody>
                  <a:tcPr marL="91450" marR="91450" marT="45675" marB="456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EB7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000"/>
                        <a:buFont typeface="Noto Sans Symbols"/>
                        <a:buNone/>
                      </a:pPr>
                      <a:r>
                        <a:rPr lang="en-US" sz="2000" b="1" i="0" u="none" strike="noStrike" cap="none">
                          <a:solidFill>
                            <a:srgbClr val="0000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/>
                    </a:p>
                  </a:txBody>
                  <a:tcPr marL="91450" marR="91450" marT="45675" marB="456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8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000"/>
                        <a:buFont typeface="Noto Sans Symbols"/>
                        <a:buNone/>
                      </a:pPr>
                      <a:r>
                        <a:rPr lang="en-US" sz="2000" b="1" i="0" u="none" strike="noStrike" cap="none">
                          <a:solidFill>
                            <a:srgbClr val="0000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 sz="2000" b="1" i="0" u="none" strike="noStrike" cap="none">
                        <a:solidFill>
                          <a:srgbClr val="0000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7</a:t>
                      </a:r>
                      <a:endParaRPr/>
                    </a:p>
                  </a:txBody>
                  <a:tcPr marL="91450" marR="91450" marT="45675" marB="456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EB7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400"/>
                        <a:buFont typeface="Noto Sans Symbols"/>
                        <a:buNone/>
                      </a:pPr>
                      <a:r>
                        <a:rPr lang="en-US" sz="24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255</a:t>
                      </a:r>
                      <a:endParaRPr/>
                    </a:p>
                  </a:txBody>
                  <a:tcPr marL="91450" marR="91450" marT="45675" marB="456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EB7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</a:t>
                      </a:r>
                      <a:endParaRPr/>
                    </a:p>
                  </a:txBody>
                  <a:tcPr marL="91450" marR="91450" marT="45675" marB="456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EB7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000"/>
                        <a:buFont typeface="Noto Sans Symbols"/>
                        <a:buNone/>
                      </a:pPr>
                      <a:r>
                        <a:rPr lang="en-US" sz="2000" b="1" i="0" u="none" strike="noStrike" cap="none">
                          <a:solidFill>
                            <a:srgbClr val="0000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/>
                    </a:p>
                  </a:txBody>
                  <a:tcPr marL="91450" marR="91450" marT="45675" marB="456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8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000"/>
                        <a:buFont typeface="Noto Sans Symbols"/>
                        <a:buNone/>
                      </a:pPr>
                      <a:r>
                        <a:rPr lang="en-US" sz="2000" b="1" i="0" u="none" strike="noStrike" cap="none">
                          <a:solidFill>
                            <a:srgbClr val="0000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/>
                    </a:p>
                  </a:txBody>
                  <a:tcPr marL="91450" marR="91450" marT="45675" marB="456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6</a:t>
                      </a:r>
                      <a:endParaRPr/>
                    </a:p>
                  </a:txBody>
                  <a:tcPr marL="91450" marR="91450" marT="45675" marB="456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</a:t>
                      </a:r>
                      <a:endParaRPr/>
                    </a:p>
                  </a:txBody>
                  <a:tcPr marL="91450" marR="91450" marT="45675" marB="456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</a:t>
                      </a:r>
                      <a:endParaRPr/>
                    </a:p>
                  </a:txBody>
                  <a:tcPr marL="91450" marR="91450" marT="45675" marB="456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000"/>
                        <a:buFont typeface="Noto Sans Symbols"/>
                        <a:buNone/>
                      </a:pPr>
                      <a:r>
                        <a:rPr lang="en-US" sz="2000" b="1" i="0" u="none" strike="noStrike" cap="none">
                          <a:solidFill>
                            <a:srgbClr val="0000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/>
                    </a:p>
                  </a:txBody>
                  <a:tcPr marL="91450" marR="91450" marT="45675" marB="456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85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000"/>
                        <a:buFont typeface="Noto Sans Symbols"/>
                        <a:buNone/>
                      </a:pPr>
                      <a:r>
                        <a:rPr lang="en-US" sz="2000" b="1" i="0" u="none" strike="noStrike" cap="none">
                          <a:solidFill>
                            <a:srgbClr val="0000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/>
                    </a:p>
                  </a:txBody>
                  <a:tcPr marL="91450" marR="91450" marT="45675" marB="456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000"/>
                        <a:buFont typeface="Noto Sans Symbols"/>
                        <a:buNone/>
                      </a:pPr>
                      <a:r>
                        <a:rPr lang="en-US" sz="2000" b="1" i="0" u="none" strike="noStrike" cap="none">
                          <a:solidFill>
                            <a:srgbClr val="0000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000"/>
                        <a:buFont typeface="Noto Sans Symbols"/>
                        <a:buNone/>
                      </a:pPr>
                      <a:r>
                        <a:rPr lang="en-US" sz="2000" b="1" i="0" u="none" strike="noStrike" cap="none">
                          <a:solidFill>
                            <a:srgbClr val="0000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000"/>
                        <a:buFont typeface="Noto Sans Symbols"/>
                        <a:buNone/>
                      </a:pPr>
                      <a:r>
                        <a:rPr lang="en-US" sz="2000" b="1" i="0" u="none" strike="noStrike" cap="none">
                          <a:solidFill>
                            <a:srgbClr val="0000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000"/>
                        <a:buFont typeface="Noto Sans Symbols"/>
                        <a:buNone/>
                      </a:pPr>
                      <a:r>
                        <a:rPr lang="en-US" sz="2000" b="1" i="0" u="none" strike="noStrike" cap="none">
                          <a:solidFill>
                            <a:srgbClr val="0000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1182" name="Google Shape;1182;p28"/>
          <p:cNvGrpSpPr/>
          <p:nvPr/>
        </p:nvGrpSpPr>
        <p:grpSpPr>
          <a:xfrm>
            <a:off x="3435350" y="4303713"/>
            <a:ext cx="2660650" cy="801687"/>
            <a:chOff x="2743200" y="1266827"/>
            <a:chExt cx="3276600" cy="801682"/>
          </a:xfrm>
        </p:grpSpPr>
        <p:cxnSp>
          <p:nvCxnSpPr>
            <p:cNvPr id="1183" name="Google Shape;1183;p28"/>
            <p:cNvCxnSpPr/>
            <p:nvPr/>
          </p:nvCxnSpPr>
          <p:spPr>
            <a:xfrm>
              <a:off x="2743200" y="1676400"/>
              <a:ext cx="69215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184" name="Google Shape;1184;p28"/>
            <p:cNvSpPr/>
            <p:nvPr/>
          </p:nvSpPr>
          <p:spPr>
            <a:xfrm>
              <a:off x="3435274" y="1266827"/>
              <a:ext cx="1974562" cy="801682"/>
            </a:xfrm>
            <a:prstGeom prst="roundRect">
              <a:avLst>
                <a:gd name="adj" fmla="val 16667"/>
              </a:avLst>
            </a:prstGeom>
            <a:solidFill>
              <a:srgbClr val="FDE9D8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marL="0" marR="0" lvl="0" indent="0" algn="ctr" rtl="0">
                <a:spcBef>
                  <a:spcPts val="1000"/>
                </a:spcBef>
                <a:spcAft>
                  <a:spcPts val="0"/>
                </a:spcAft>
                <a:buNone/>
              </a:pPr>
              <a:r>
                <a:rPr lang="en-US" sz="2800" b="1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L P F</a:t>
              </a:r>
              <a:endParaRPr sz="1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cxnSp>
          <p:nvCxnSpPr>
            <p:cNvPr id="1185" name="Google Shape;1185;p28"/>
            <p:cNvCxnSpPr/>
            <p:nvPr/>
          </p:nvCxnSpPr>
          <p:spPr>
            <a:xfrm>
              <a:off x="5410200" y="1676400"/>
              <a:ext cx="60960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aphicFrame>
        <p:nvGraphicFramePr>
          <p:cNvPr id="1186" name="Google Shape;1186;p28"/>
          <p:cNvGraphicFramePr/>
          <p:nvPr/>
        </p:nvGraphicFramePr>
        <p:xfrm>
          <a:off x="6553200" y="4008438"/>
          <a:ext cx="2362200" cy="1477970"/>
        </p:xfrm>
        <a:graphic>
          <a:graphicData uri="http://schemas.openxmlformats.org/drawingml/2006/table">
            <a:tbl>
              <a:tblPr>
                <a:noFill/>
                <a:tableStyleId>{851CF4EA-D1BB-40FF-B8F5-498D31C3B60B}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180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75" marB="45675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75" marB="45675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75" marB="45675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80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75" marB="45675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800" b="1"/>
                    </a:p>
                  </a:txBody>
                  <a:tcPr marL="91450" marR="91450" marT="45675" marB="45675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75" marB="45675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1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75" marB="45675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75" marB="45675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75" marB="45675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187" name="Google Shape;1187;p28"/>
          <p:cNvSpPr/>
          <p:nvPr/>
        </p:nvSpPr>
        <p:spPr>
          <a:xfrm>
            <a:off x="7491413" y="4551363"/>
            <a:ext cx="492125" cy="460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31</a:t>
            </a:r>
            <a:endParaRPr sz="240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88" name="Google Shape;1188;p28"/>
          <p:cNvSpPr/>
          <p:nvPr/>
        </p:nvSpPr>
        <p:spPr>
          <a:xfrm>
            <a:off x="6553200" y="4033838"/>
            <a:ext cx="762000" cy="461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29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89" name="Google Shape;1189;p28"/>
          <p:cNvSpPr/>
          <p:nvPr/>
        </p:nvSpPr>
        <p:spPr>
          <a:xfrm>
            <a:off x="7315200" y="3957638"/>
            <a:ext cx="762000" cy="461962"/>
          </a:xfrm>
          <a:prstGeom prst="rect">
            <a:avLst/>
          </a:prstGeom>
          <a:solidFill>
            <a:srgbClr val="FD800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90" name="Google Shape;1190;p28"/>
          <p:cNvSpPr/>
          <p:nvPr/>
        </p:nvSpPr>
        <p:spPr>
          <a:xfrm>
            <a:off x="7315200" y="4051300"/>
            <a:ext cx="762000" cy="461963"/>
          </a:xfrm>
          <a:prstGeom prst="rect">
            <a:avLst/>
          </a:prstGeom>
          <a:solidFill>
            <a:srgbClr val="FD800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30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191" name="Google Shape;1191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200" y="3497263"/>
            <a:ext cx="608013" cy="1684337"/>
          </a:xfrm>
          <a:prstGeom prst="rect">
            <a:avLst/>
          </a:prstGeom>
          <a:noFill/>
          <a:ln>
            <a:noFill/>
          </a:ln>
        </p:spPr>
      </p:pic>
      <p:sp>
        <p:nvSpPr>
          <p:cNvPr id="1192" name="Google Shape;1192;p28"/>
          <p:cNvSpPr/>
          <p:nvPr/>
        </p:nvSpPr>
        <p:spPr>
          <a:xfrm>
            <a:off x="76200" y="0"/>
            <a:ext cx="8534400" cy="7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Eg-1 :  Digital Image with impulse noise  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     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8" name="Google Shape;1198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0" y="1114425"/>
            <a:ext cx="608013" cy="1684338"/>
          </a:xfrm>
          <a:prstGeom prst="rect">
            <a:avLst/>
          </a:prstGeom>
          <a:noFill/>
          <a:ln>
            <a:noFill/>
          </a:ln>
        </p:spPr>
      </p:pic>
      <p:sp>
        <p:nvSpPr>
          <p:cNvPr id="1199" name="Google Shape;1199;p29"/>
          <p:cNvSpPr/>
          <p:nvPr/>
        </p:nvSpPr>
        <p:spPr>
          <a:xfrm>
            <a:off x="457200" y="1190625"/>
            <a:ext cx="9144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           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1200" name="Google Shape;1200;p29"/>
          <p:cNvGrpSpPr/>
          <p:nvPr/>
        </p:nvGrpSpPr>
        <p:grpSpPr>
          <a:xfrm>
            <a:off x="2743200" y="1266825"/>
            <a:ext cx="3276600" cy="801688"/>
            <a:chOff x="2743200" y="1266827"/>
            <a:chExt cx="3276600" cy="801682"/>
          </a:xfrm>
        </p:grpSpPr>
        <p:cxnSp>
          <p:nvCxnSpPr>
            <p:cNvPr id="1201" name="Google Shape;1201;p29"/>
            <p:cNvCxnSpPr/>
            <p:nvPr/>
          </p:nvCxnSpPr>
          <p:spPr>
            <a:xfrm>
              <a:off x="2743200" y="1676400"/>
              <a:ext cx="69215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202" name="Google Shape;1202;p29"/>
            <p:cNvSpPr/>
            <p:nvPr/>
          </p:nvSpPr>
          <p:spPr>
            <a:xfrm>
              <a:off x="3435350" y="1266827"/>
              <a:ext cx="1974850" cy="801682"/>
            </a:xfrm>
            <a:prstGeom prst="roundRect">
              <a:avLst>
                <a:gd name="adj" fmla="val 16667"/>
              </a:avLst>
            </a:prstGeom>
            <a:solidFill>
              <a:srgbClr val="FDE9D8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marL="0" marR="0" lvl="0" indent="0" algn="ctr" rtl="0">
                <a:spcBef>
                  <a:spcPts val="1000"/>
                </a:spcBef>
                <a:spcAft>
                  <a:spcPts val="0"/>
                </a:spcAft>
                <a:buNone/>
              </a:pPr>
              <a:r>
                <a:rPr lang="en-US" sz="2800" b="1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L P F</a:t>
              </a:r>
              <a:endParaRPr sz="1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cxnSp>
          <p:nvCxnSpPr>
            <p:cNvPr id="1203" name="Google Shape;1203;p29"/>
            <p:cNvCxnSpPr/>
            <p:nvPr/>
          </p:nvCxnSpPr>
          <p:spPr>
            <a:xfrm>
              <a:off x="5410200" y="1676400"/>
              <a:ext cx="60960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1204" name="Google Shape;1204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15000" y="3725863"/>
            <a:ext cx="971550" cy="1684337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205" name="Google Shape;1205;p29"/>
          <p:cNvGraphicFramePr/>
          <p:nvPr/>
        </p:nvGraphicFramePr>
        <p:xfrm>
          <a:off x="912813" y="1112838"/>
          <a:ext cx="1752600" cy="1554210"/>
        </p:xfrm>
        <a:graphic>
          <a:graphicData uri="http://schemas.openxmlformats.org/drawingml/2006/table">
            <a:tbl>
              <a:tblPr>
                <a:noFill/>
                <a:tableStyleId>{851CF4EA-D1BB-40FF-B8F5-498D31C3B60B}</a:tableStyleId>
              </a:tblPr>
              <a:tblGrid>
                <a:gridCol w="573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4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5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18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/>
                    </a:p>
                  </a:txBody>
                  <a:tcPr marL="91450" marR="91450" marT="45675" marB="456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sz="2800" b="0" i="0" u="none" strike="noStrike" cap="none" baseline="-250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endParaRPr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8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7</a:t>
                      </a:r>
                      <a:endParaRPr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400"/>
                        <a:buFont typeface="Noto Sans Symbols"/>
                        <a:buNone/>
                      </a:pPr>
                      <a:r>
                        <a:rPr lang="en-US" sz="24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255</a:t>
                      </a:r>
                      <a:endParaRPr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</a:t>
                      </a:r>
                      <a:endParaRPr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8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6</a:t>
                      </a:r>
                      <a:endParaRPr/>
                    </a:p>
                  </a:txBody>
                  <a:tcPr marL="91450" marR="91450" marT="45675" marB="456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</a:t>
                      </a:r>
                      <a:endParaRPr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</a:t>
                      </a:r>
                      <a:endParaRPr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206" name="Google Shape;1206;p29"/>
          <p:cNvGraphicFramePr/>
          <p:nvPr/>
        </p:nvGraphicFramePr>
        <p:xfrm>
          <a:off x="6553200" y="1066800"/>
          <a:ext cx="2362200" cy="1477950"/>
        </p:xfrm>
        <a:graphic>
          <a:graphicData uri="http://schemas.openxmlformats.org/drawingml/2006/table">
            <a:tbl>
              <a:tblPr>
                <a:noFill/>
                <a:tableStyleId>{851CF4EA-D1BB-40FF-B8F5-498D31C3B60B}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180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75" marB="456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80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1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75" marB="456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1207" name="Google Shape;1207;p29"/>
          <p:cNvGrpSpPr/>
          <p:nvPr/>
        </p:nvGrpSpPr>
        <p:grpSpPr>
          <a:xfrm>
            <a:off x="0" y="6376988"/>
            <a:ext cx="9296400" cy="557212"/>
            <a:chOff x="0" y="6376988"/>
            <a:chExt cx="9296400" cy="557212"/>
          </a:xfrm>
        </p:grpSpPr>
        <p:grpSp>
          <p:nvGrpSpPr>
            <p:cNvPr id="1208" name="Google Shape;1208;p29"/>
            <p:cNvGrpSpPr/>
            <p:nvPr/>
          </p:nvGrpSpPr>
          <p:grpSpPr>
            <a:xfrm>
              <a:off x="0" y="6392863"/>
              <a:ext cx="9144000" cy="465137"/>
              <a:chOff x="0" y="6392863"/>
              <a:chExt cx="9144000" cy="465137"/>
            </a:xfrm>
          </p:grpSpPr>
          <p:sp>
            <p:nvSpPr>
              <p:cNvPr id="1209" name="Google Shape;1209;p29"/>
              <p:cNvSpPr txBox="1"/>
              <p:nvPr/>
            </p:nvSpPr>
            <p:spPr>
              <a:xfrm>
                <a:off x="0" y="6392863"/>
                <a:ext cx="9144000" cy="465137"/>
              </a:xfrm>
              <a:prstGeom prst="rect">
                <a:avLst/>
              </a:prstGeom>
              <a:solidFill>
                <a:srgbClr val="C0504D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200" b="1">
                    <a:solidFill>
                      <a:srgbClr val="FF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</a:t>
                </a:r>
                <a:endParaRPr sz="4400">
                  <a:solidFill>
                    <a:srgbClr val="FF0000"/>
                  </a:solidFill>
                  <a:latin typeface="Verdana"/>
                  <a:ea typeface="Verdana"/>
                  <a:cs typeface="Verdana"/>
                  <a:sym typeface="Verdana"/>
                </a:endParaRPr>
              </a:p>
            </p:txBody>
          </p:sp>
          <p:sp>
            <p:nvSpPr>
              <p:cNvPr id="1210" name="Google Shape;1210;p29"/>
              <p:cNvSpPr/>
              <p:nvPr/>
            </p:nvSpPr>
            <p:spPr>
              <a:xfrm>
                <a:off x="76200" y="6410412"/>
                <a:ext cx="1921169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b="1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Kiran TALELE </a:t>
                </a:r>
                <a:endParaRPr/>
              </a:p>
            </p:txBody>
          </p:sp>
        </p:grpSp>
        <p:sp>
          <p:nvSpPr>
            <p:cNvPr id="1211" name="Google Shape;1211;p29"/>
            <p:cNvSpPr txBox="1"/>
            <p:nvPr/>
          </p:nvSpPr>
          <p:spPr>
            <a:xfrm>
              <a:off x="8686800" y="6376988"/>
              <a:ext cx="609600" cy="5572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fld id="{00000000-1234-1234-1234-123412341234}" type="slidenum">
                <a:rPr lang="en-US" sz="2800" b="1">
                  <a:solidFill>
                    <a:srgbClr val="FFFF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17</a:t>
              </a:fld>
              <a:r>
                <a:rPr lang="en-US" sz="2400" b="1">
                  <a:solidFill>
                    <a:srgbClr val="C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endParaRPr sz="2800" b="1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aphicFrame>
        <p:nvGraphicFramePr>
          <p:cNvPr id="1212" name="Google Shape;1212;p29"/>
          <p:cNvGraphicFramePr/>
          <p:nvPr/>
        </p:nvGraphicFramePr>
        <p:xfrm>
          <a:off x="760413" y="3551238"/>
          <a:ext cx="2674900" cy="2428875"/>
        </p:xfrm>
        <a:graphic>
          <a:graphicData uri="http://schemas.openxmlformats.org/drawingml/2006/table">
            <a:tbl>
              <a:tblPr>
                <a:noFill/>
                <a:tableStyleId>{851CF4EA-D1BB-40FF-B8F5-498D31C3B60B}</a:tableStyleId>
              </a:tblPr>
              <a:tblGrid>
                <a:gridCol w="382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2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929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929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9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000"/>
                        <a:buFont typeface="Noto Sans Symbols"/>
                        <a:buNone/>
                      </a:pPr>
                      <a:r>
                        <a:rPr lang="en-US" sz="2000" b="1" i="0" u="none" strike="noStrike" cap="none">
                          <a:solidFill>
                            <a:srgbClr val="0000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/>
                    </a:p>
                  </a:txBody>
                  <a:tcPr marL="91450" marR="91450" marT="45675" marB="456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000"/>
                        <a:buFont typeface="Noto Sans Symbols"/>
                        <a:buNone/>
                      </a:pPr>
                      <a:r>
                        <a:rPr lang="en-US" sz="2000" b="1" i="0" u="none" strike="noStrike" cap="none">
                          <a:solidFill>
                            <a:srgbClr val="0000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000"/>
                        <a:buFont typeface="Noto Sans Symbols"/>
                        <a:buNone/>
                      </a:pPr>
                      <a:r>
                        <a:rPr lang="en-US" sz="2000" b="1" i="0" u="none" strike="noStrike" cap="none">
                          <a:solidFill>
                            <a:srgbClr val="0000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EB7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000"/>
                        <a:buFont typeface="Noto Sans Symbols"/>
                        <a:buNone/>
                      </a:pPr>
                      <a:r>
                        <a:rPr lang="en-US" sz="2000" b="1" i="0" u="none" strike="noStrike" cap="none">
                          <a:solidFill>
                            <a:srgbClr val="0000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EB7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000"/>
                        <a:buFont typeface="Noto Sans Symbols"/>
                        <a:buNone/>
                      </a:pPr>
                      <a:r>
                        <a:rPr lang="en-US" sz="2000" b="1" i="0" u="none" strike="noStrike" cap="none">
                          <a:solidFill>
                            <a:srgbClr val="0000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EB7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8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000"/>
                        <a:buFont typeface="Noto Sans Symbols"/>
                        <a:buNone/>
                      </a:pPr>
                      <a:r>
                        <a:rPr lang="en-US" sz="2000" b="1" i="0" u="none" strike="noStrike" cap="none">
                          <a:solidFill>
                            <a:srgbClr val="0000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/>
                    </a:p>
                  </a:txBody>
                  <a:tcPr marL="91450" marR="91450" marT="45675" marB="456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/>
                    </a:p>
                  </a:txBody>
                  <a:tcPr marL="91450" marR="91450" marT="45675" marB="456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sz="2800" b="0" i="0" u="none" strike="noStrike" cap="none" baseline="-250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675" marB="456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EB7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1" i="0" u="none" strike="noStrike" cap="none">
                          <a:solidFill>
                            <a:srgbClr val="FF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endParaRPr/>
                    </a:p>
                  </a:txBody>
                  <a:tcPr marL="91450" marR="91450" marT="45675" marB="456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EB7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000"/>
                        <a:buFont typeface="Noto Sans Symbols"/>
                        <a:buNone/>
                      </a:pPr>
                      <a:r>
                        <a:rPr lang="en-US" sz="2000" b="1" i="0" u="none" strike="noStrike" cap="none">
                          <a:solidFill>
                            <a:srgbClr val="0000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/>
                    </a:p>
                  </a:txBody>
                  <a:tcPr marL="91450" marR="91450" marT="45675" marB="456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EB7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8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000"/>
                        <a:buFont typeface="Noto Sans Symbols"/>
                        <a:buNone/>
                      </a:pPr>
                      <a:r>
                        <a:rPr lang="en-US" sz="2000" b="1" i="0" u="none" strike="noStrike" cap="none">
                          <a:solidFill>
                            <a:srgbClr val="0000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 sz="2000" b="1" i="0" u="none" strike="noStrike" cap="none">
                        <a:solidFill>
                          <a:srgbClr val="0000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7</a:t>
                      </a:r>
                      <a:endParaRPr/>
                    </a:p>
                  </a:txBody>
                  <a:tcPr marL="91450" marR="91450" marT="45675" marB="456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400"/>
                        <a:buFont typeface="Noto Sans Symbols"/>
                        <a:buNone/>
                      </a:pPr>
                      <a:r>
                        <a:rPr lang="en-US" sz="24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255</a:t>
                      </a:r>
                      <a:endParaRPr/>
                    </a:p>
                  </a:txBody>
                  <a:tcPr marL="91450" marR="91450" marT="45675" marB="456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EB7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</a:t>
                      </a:r>
                      <a:endParaRPr/>
                    </a:p>
                  </a:txBody>
                  <a:tcPr marL="91450" marR="91450" marT="45675" marB="456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EB7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000"/>
                        <a:buFont typeface="Noto Sans Symbols"/>
                        <a:buNone/>
                      </a:pPr>
                      <a:r>
                        <a:rPr lang="en-US" sz="2000" b="1" i="0" u="none" strike="noStrike" cap="none">
                          <a:solidFill>
                            <a:srgbClr val="0000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/>
                    </a:p>
                  </a:txBody>
                  <a:tcPr marL="91450" marR="91450" marT="45675" marB="456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EB7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8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000"/>
                        <a:buFont typeface="Noto Sans Symbols"/>
                        <a:buNone/>
                      </a:pPr>
                      <a:r>
                        <a:rPr lang="en-US" sz="2000" b="1" i="0" u="none" strike="noStrike" cap="none">
                          <a:solidFill>
                            <a:srgbClr val="0000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/>
                    </a:p>
                  </a:txBody>
                  <a:tcPr marL="91450" marR="91450" marT="45675" marB="456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6</a:t>
                      </a:r>
                      <a:endParaRPr/>
                    </a:p>
                  </a:txBody>
                  <a:tcPr marL="91450" marR="91450" marT="45675" marB="456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</a:t>
                      </a:r>
                      <a:endParaRPr/>
                    </a:p>
                  </a:txBody>
                  <a:tcPr marL="91450" marR="91450" marT="45675" marB="456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</a:t>
                      </a:r>
                      <a:endParaRPr/>
                    </a:p>
                  </a:txBody>
                  <a:tcPr marL="91450" marR="91450" marT="45675" marB="456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000"/>
                        <a:buFont typeface="Noto Sans Symbols"/>
                        <a:buNone/>
                      </a:pPr>
                      <a:r>
                        <a:rPr lang="en-US" sz="2000" b="1" i="0" u="none" strike="noStrike" cap="none">
                          <a:solidFill>
                            <a:srgbClr val="0000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/>
                    </a:p>
                  </a:txBody>
                  <a:tcPr marL="91450" marR="91450" marT="45675" marB="456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85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000"/>
                        <a:buFont typeface="Noto Sans Symbols"/>
                        <a:buNone/>
                      </a:pPr>
                      <a:r>
                        <a:rPr lang="en-US" sz="2000" b="1" i="0" u="none" strike="noStrike" cap="none">
                          <a:solidFill>
                            <a:srgbClr val="0000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/>
                    </a:p>
                  </a:txBody>
                  <a:tcPr marL="91450" marR="91450" marT="45675" marB="456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000"/>
                        <a:buFont typeface="Noto Sans Symbols"/>
                        <a:buNone/>
                      </a:pPr>
                      <a:r>
                        <a:rPr lang="en-US" sz="2000" b="1" i="0" u="none" strike="noStrike" cap="none">
                          <a:solidFill>
                            <a:srgbClr val="0000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000"/>
                        <a:buFont typeface="Noto Sans Symbols"/>
                        <a:buNone/>
                      </a:pPr>
                      <a:r>
                        <a:rPr lang="en-US" sz="2000" b="1" i="0" u="none" strike="noStrike" cap="none">
                          <a:solidFill>
                            <a:srgbClr val="0000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000"/>
                        <a:buFont typeface="Noto Sans Symbols"/>
                        <a:buNone/>
                      </a:pPr>
                      <a:r>
                        <a:rPr lang="en-US" sz="2000" b="1" i="0" u="none" strike="noStrike" cap="none">
                          <a:solidFill>
                            <a:srgbClr val="0000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000"/>
                        <a:buFont typeface="Noto Sans Symbols"/>
                        <a:buNone/>
                      </a:pPr>
                      <a:r>
                        <a:rPr lang="en-US" sz="2000" b="1" i="0" u="none" strike="noStrike" cap="none">
                          <a:solidFill>
                            <a:srgbClr val="0000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1213" name="Google Shape;1213;p29"/>
          <p:cNvGrpSpPr/>
          <p:nvPr/>
        </p:nvGrpSpPr>
        <p:grpSpPr>
          <a:xfrm>
            <a:off x="3435350" y="4303713"/>
            <a:ext cx="2660650" cy="801687"/>
            <a:chOff x="2743200" y="1266827"/>
            <a:chExt cx="3276600" cy="801682"/>
          </a:xfrm>
        </p:grpSpPr>
        <p:cxnSp>
          <p:nvCxnSpPr>
            <p:cNvPr id="1214" name="Google Shape;1214;p29"/>
            <p:cNvCxnSpPr/>
            <p:nvPr/>
          </p:nvCxnSpPr>
          <p:spPr>
            <a:xfrm>
              <a:off x="2743200" y="1676400"/>
              <a:ext cx="69215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215" name="Google Shape;1215;p29"/>
            <p:cNvSpPr/>
            <p:nvPr/>
          </p:nvSpPr>
          <p:spPr>
            <a:xfrm>
              <a:off x="3435274" y="1266827"/>
              <a:ext cx="1974562" cy="801682"/>
            </a:xfrm>
            <a:prstGeom prst="roundRect">
              <a:avLst>
                <a:gd name="adj" fmla="val 16667"/>
              </a:avLst>
            </a:prstGeom>
            <a:solidFill>
              <a:srgbClr val="FDE9D8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marL="0" marR="0" lvl="0" indent="0" algn="ctr" rtl="0">
                <a:spcBef>
                  <a:spcPts val="1000"/>
                </a:spcBef>
                <a:spcAft>
                  <a:spcPts val="0"/>
                </a:spcAft>
                <a:buNone/>
              </a:pPr>
              <a:r>
                <a:rPr lang="en-US" sz="2800" b="1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L P F</a:t>
              </a:r>
              <a:endParaRPr sz="1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cxnSp>
          <p:nvCxnSpPr>
            <p:cNvPr id="1216" name="Google Shape;1216;p29"/>
            <p:cNvCxnSpPr/>
            <p:nvPr/>
          </p:nvCxnSpPr>
          <p:spPr>
            <a:xfrm>
              <a:off x="5410200" y="1676400"/>
              <a:ext cx="60960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aphicFrame>
        <p:nvGraphicFramePr>
          <p:cNvPr id="1217" name="Google Shape;1217;p29"/>
          <p:cNvGraphicFramePr/>
          <p:nvPr/>
        </p:nvGraphicFramePr>
        <p:xfrm>
          <a:off x="6553200" y="4008438"/>
          <a:ext cx="2362200" cy="1477970"/>
        </p:xfrm>
        <a:graphic>
          <a:graphicData uri="http://schemas.openxmlformats.org/drawingml/2006/table">
            <a:tbl>
              <a:tblPr>
                <a:noFill/>
                <a:tableStyleId>{851CF4EA-D1BB-40FF-B8F5-498D31C3B60B}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180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75" marB="45675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75" marB="45675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75" marB="45675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80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75" marB="45675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800" b="1"/>
                    </a:p>
                  </a:txBody>
                  <a:tcPr marL="91450" marR="91450" marT="45675" marB="45675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75" marB="45675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1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75" marB="45675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75" marB="45675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75" marB="45675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218" name="Google Shape;1218;p29"/>
          <p:cNvSpPr/>
          <p:nvPr/>
        </p:nvSpPr>
        <p:spPr>
          <a:xfrm>
            <a:off x="7481888" y="4524375"/>
            <a:ext cx="493712" cy="461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31</a:t>
            </a:r>
            <a:endParaRPr sz="240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19" name="Google Shape;1219;p29"/>
          <p:cNvSpPr/>
          <p:nvPr/>
        </p:nvSpPr>
        <p:spPr>
          <a:xfrm>
            <a:off x="6553200" y="4033838"/>
            <a:ext cx="762000" cy="461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29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20" name="Google Shape;1220;p29"/>
          <p:cNvSpPr/>
          <p:nvPr/>
        </p:nvSpPr>
        <p:spPr>
          <a:xfrm>
            <a:off x="7315200" y="4033838"/>
            <a:ext cx="762000" cy="46196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30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21" name="Google Shape;1221;p29"/>
          <p:cNvSpPr/>
          <p:nvPr/>
        </p:nvSpPr>
        <p:spPr>
          <a:xfrm>
            <a:off x="8110538" y="4033838"/>
            <a:ext cx="762000" cy="461962"/>
          </a:xfrm>
          <a:prstGeom prst="rect">
            <a:avLst/>
          </a:prstGeom>
          <a:solidFill>
            <a:srgbClr val="FD800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30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222" name="Google Shape;1222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200" y="3497263"/>
            <a:ext cx="608013" cy="1684337"/>
          </a:xfrm>
          <a:prstGeom prst="rect">
            <a:avLst/>
          </a:prstGeom>
          <a:noFill/>
          <a:ln>
            <a:noFill/>
          </a:ln>
        </p:spPr>
      </p:pic>
      <p:sp>
        <p:nvSpPr>
          <p:cNvPr id="1223" name="Google Shape;1223;p29"/>
          <p:cNvSpPr/>
          <p:nvPr/>
        </p:nvSpPr>
        <p:spPr>
          <a:xfrm>
            <a:off x="76200" y="0"/>
            <a:ext cx="8534400" cy="7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Eg-1 :  Digital Image with impulse noise  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     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" name="Google Shape;1229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0" y="1114425"/>
            <a:ext cx="608013" cy="1684338"/>
          </a:xfrm>
          <a:prstGeom prst="rect">
            <a:avLst/>
          </a:prstGeom>
          <a:noFill/>
          <a:ln>
            <a:noFill/>
          </a:ln>
        </p:spPr>
      </p:pic>
      <p:sp>
        <p:nvSpPr>
          <p:cNvPr id="1230" name="Google Shape;1230;p30"/>
          <p:cNvSpPr/>
          <p:nvPr/>
        </p:nvSpPr>
        <p:spPr>
          <a:xfrm>
            <a:off x="457200" y="1190625"/>
            <a:ext cx="9144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           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1231" name="Google Shape;1231;p30"/>
          <p:cNvGrpSpPr/>
          <p:nvPr/>
        </p:nvGrpSpPr>
        <p:grpSpPr>
          <a:xfrm>
            <a:off x="2743200" y="1266825"/>
            <a:ext cx="3276600" cy="801688"/>
            <a:chOff x="2743200" y="1266827"/>
            <a:chExt cx="3276600" cy="801682"/>
          </a:xfrm>
        </p:grpSpPr>
        <p:cxnSp>
          <p:nvCxnSpPr>
            <p:cNvPr id="1232" name="Google Shape;1232;p30"/>
            <p:cNvCxnSpPr/>
            <p:nvPr/>
          </p:nvCxnSpPr>
          <p:spPr>
            <a:xfrm>
              <a:off x="2743200" y="1676400"/>
              <a:ext cx="69215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233" name="Google Shape;1233;p30"/>
            <p:cNvSpPr/>
            <p:nvPr/>
          </p:nvSpPr>
          <p:spPr>
            <a:xfrm>
              <a:off x="3435350" y="1266827"/>
              <a:ext cx="1974850" cy="801682"/>
            </a:xfrm>
            <a:prstGeom prst="roundRect">
              <a:avLst>
                <a:gd name="adj" fmla="val 16667"/>
              </a:avLst>
            </a:prstGeom>
            <a:solidFill>
              <a:srgbClr val="FDE9D8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marL="0" marR="0" lvl="0" indent="0" algn="ctr" rtl="0">
                <a:spcBef>
                  <a:spcPts val="1000"/>
                </a:spcBef>
                <a:spcAft>
                  <a:spcPts val="0"/>
                </a:spcAft>
                <a:buNone/>
              </a:pPr>
              <a:r>
                <a:rPr lang="en-US" sz="2800" b="1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L P F</a:t>
              </a:r>
              <a:endParaRPr sz="1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cxnSp>
          <p:nvCxnSpPr>
            <p:cNvPr id="1234" name="Google Shape;1234;p30"/>
            <p:cNvCxnSpPr/>
            <p:nvPr/>
          </p:nvCxnSpPr>
          <p:spPr>
            <a:xfrm>
              <a:off x="5410200" y="1676400"/>
              <a:ext cx="60960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1235" name="Google Shape;1235;p3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15000" y="3725863"/>
            <a:ext cx="971550" cy="1684337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236" name="Google Shape;1236;p30"/>
          <p:cNvGraphicFramePr/>
          <p:nvPr/>
        </p:nvGraphicFramePr>
        <p:xfrm>
          <a:off x="912813" y="1112838"/>
          <a:ext cx="1752600" cy="1554210"/>
        </p:xfrm>
        <a:graphic>
          <a:graphicData uri="http://schemas.openxmlformats.org/drawingml/2006/table">
            <a:tbl>
              <a:tblPr>
                <a:noFill/>
                <a:tableStyleId>{851CF4EA-D1BB-40FF-B8F5-498D31C3B60B}</a:tableStyleId>
              </a:tblPr>
              <a:tblGrid>
                <a:gridCol w="573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4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5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18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/>
                    </a:p>
                  </a:txBody>
                  <a:tcPr marL="91450" marR="91450" marT="45675" marB="456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sz="2800" b="0" i="0" u="none" strike="noStrike" cap="none" baseline="-250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endParaRPr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8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7</a:t>
                      </a:r>
                      <a:endParaRPr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400"/>
                        <a:buFont typeface="Noto Sans Symbols"/>
                        <a:buNone/>
                      </a:pPr>
                      <a:r>
                        <a:rPr lang="en-US" sz="24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255</a:t>
                      </a:r>
                      <a:endParaRPr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</a:t>
                      </a:r>
                      <a:endParaRPr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8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6</a:t>
                      </a:r>
                      <a:endParaRPr/>
                    </a:p>
                  </a:txBody>
                  <a:tcPr marL="91450" marR="91450" marT="45675" marB="456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</a:t>
                      </a:r>
                      <a:endParaRPr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</a:t>
                      </a:r>
                      <a:endParaRPr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237" name="Google Shape;1237;p30"/>
          <p:cNvGraphicFramePr/>
          <p:nvPr/>
        </p:nvGraphicFramePr>
        <p:xfrm>
          <a:off x="6553200" y="1066800"/>
          <a:ext cx="2362200" cy="1477950"/>
        </p:xfrm>
        <a:graphic>
          <a:graphicData uri="http://schemas.openxmlformats.org/drawingml/2006/table">
            <a:tbl>
              <a:tblPr>
                <a:noFill/>
                <a:tableStyleId>{851CF4EA-D1BB-40FF-B8F5-498D31C3B60B}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180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75" marB="456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80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1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75" marB="456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1238" name="Google Shape;1238;p30"/>
          <p:cNvGrpSpPr/>
          <p:nvPr/>
        </p:nvGrpSpPr>
        <p:grpSpPr>
          <a:xfrm>
            <a:off x="0" y="6376988"/>
            <a:ext cx="9296400" cy="557212"/>
            <a:chOff x="0" y="6376988"/>
            <a:chExt cx="9296400" cy="557212"/>
          </a:xfrm>
        </p:grpSpPr>
        <p:grpSp>
          <p:nvGrpSpPr>
            <p:cNvPr id="1239" name="Google Shape;1239;p30"/>
            <p:cNvGrpSpPr/>
            <p:nvPr/>
          </p:nvGrpSpPr>
          <p:grpSpPr>
            <a:xfrm>
              <a:off x="0" y="6392863"/>
              <a:ext cx="9144000" cy="465137"/>
              <a:chOff x="0" y="6392863"/>
              <a:chExt cx="9144000" cy="465137"/>
            </a:xfrm>
          </p:grpSpPr>
          <p:sp>
            <p:nvSpPr>
              <p:cNvPr id="1240" name="Google Shape;1240;p30"/>
              <p:cNvSpPr txBox="1"/>
              <p:nvPr/>
            </p:nvSpPr>
            <p:spPr>
              <a:xfrm>
                <a:off x="0" y="6392863"/>
                <a:ext cx="9144000" cy="465137"/>
              </a:xfrm>
              <a:prstGeom prst="rect">
                <a:avLst/>
              </a:prstGeom>
              <a:solidFill>
                <a:srgbClr val="C0504D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200" b="1">
                    <a:solidFill>
                      <a:srgbClr val="FF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</a:t>
                </a:r>
                <a:endParaRPr sz="4400">
                  <a:solidFill>
                    <a:srgbClr val="FF0000"/>
                  </a:solidFill>
                  <a:latin typeface="Verdana"/>
                  <a:ea typeface="Verdana"/>
                  <a:cs typeface="Verdana"/>
                  <a:sym typeface="Verdana"/>
                </a:endParaRPr>
              </a:p>
            </p:txBody>
          </p:sp>
          <p:sp>
            <p:nvSpPr>
              <p:cNvPr id="1241" name="Google Shape;1241;p30"/>
              <p:cNvSpPr/>
              <p:nvPr/>
            </p:nvSpPr>
            <p:spPr>
              <a:xfrm>
                <a:off x="76200" y="6410412"/>
                <a:ext cx="1921169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b="1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Kiran TALELE </a:t>
                </a:r>
                <a:endParaRPr/>
              </a:p>
            </p:txBody>
          </p:sp>
        </p:grpSp>
        <p:sp>
          <p:nvSpPr>
            <p:cNvPr id="1242" name="Google Shape;1242;p30"/>
            <p:cNvSpPr txBox="1"/>
            <p:nvPr/>
          </p:nvSpPr>
          <p:spPr>
            <a:xfrm>
              <a:off x="8686800" y="6376988"/>
              <a:ext cx="609600" cy="5572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fld id="{00000000-1234-1234-1234-123412341234}" type="slidenum">
                <a:rPr lang="en-US" sz="2800" b="1">
                  <a:solidFill>
                    <a:srgbClr val="FFFF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18</a:t>
              </a:fld>
              <a:r>
                <a:rPr lang="en-US" sz="2400" b="1">
                  <a:solidFill>
                    <a:srgbClr val="C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endParaRPr sz="2800" b="1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aphicFrame>
        <p:nvGraphicFramePr>
          <p:cNvPr id="1243" name="Google Shape;1243;p30"/>
          <p:cNvGraphicFramePr/>
          <p:nvPr/>
        </p:nvGraphicFramePr>
        <p:xfrm>
          <a:off x="760413" y="3551238"/>
          <a:ext cx="2674900" cy="2428875"/>
        </p:xfrm>
        <a:graphic>
          <a:graphicData uri="http://schemas.openxmlformats.org/drawingml/2006/table">
            <a:tbl>
              <a:tblPr>
                <a:noFill/>
                <a:tableStyleId>{851CF4EA-D1BB-40FF-B8F5-498D31C3B60B}</a:tableStyleId>
              </a:tblPr>
              <a:tblGrid>
                <a:gridCol w="382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2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929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929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9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000"/>
                        <a:buFont typeface="Noto Sans Symbols"/>
                        <a:buNone/>
                      </a:pPr>
                      <a:r>
                        <a:rPr lang="en-US" sz="2000" b="1" i="0" u="none" strike="noStrike" cap="none">
                          <a:solidFill>
                            <a:srgbClr val="0000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/>
                    </a:p>
                  </a:txBody>
                  <a:tcPr marL="91450" marR="91450" marT="45675" marB="456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000"/>
                        <a:buFont typeface="Noto Sans Symbols"/>
                        <a:buNone/>
                      </a:pPr>
                      <a:r>
                        <a:rPr lang="en-US" sz="2000" b="1" i="0" u="none" strike="noStrike" cap="none">
                          <a:solidFill>
                            <a:srgbClr val="0000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000"/>
                        <a:buFont typeface="Noto Sans Symbols"/>
                        <a:buNone/>
                      </a:pPr>
                      <a:r>
                        <a:rPr lang="en-US" sz="2000" b="1" i="0" u="none" strike="noStrike" cap="none">
                          <a:solidFill>
                            <a:srgbClr val="0000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000"/>
                        <a:buFont typeface="Noto Sans Symbols"/>
                        <a:buNone/>
                      </a:pPr>
                      <a:r>
                        <a:rPr lang="en-US" sz="2000" b="1" i="0" u="none" strike="noStrike" cap="none">
                          <a:solidFill>
                            <a:srgbClr val="0000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000"/>
                        <a:buFont typeface="Noto Sans Symbols"/>
                        <a:buNone/>
                      </a:pPr>
                      <a:r>
                        <a:rPr lang="en-US" sz="2000" b="1" i="0" u="none" strike="noStrike" cap="none">
                          <a:solidFill>
                            <a:srgbClr val="0000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8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000"/>
                        <a:buFont typeface="Noto Sans Symbols"/>
                        <a:buNone/>
                      </a:pPr>
                      <a:r>
                        <a:rPr lang="en-US" sz="2000" b="1" i="0" u="none" strike="noStrike" cap="none">
                          <a:solidFill>
                            <a:srgbClr val="0000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/>
                    </a:p>
                  </a:txBody>
                  <a:tcPr marL="91450" marR="91450" marT="45675" marB="456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EB7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/>
                    </a:p>
                  </a:txBody>
                  <a:tcPr marL="91450" marR="91450" marT="45675" marB="456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EB7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sz="2800" b="0" i="0" u="none" strike="noStrike" cap="none" baseline="-250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675" marB="456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EB7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endParaRPr/>
                    </a:p>
                  </a:txBody>
                  <a:tcPr marL="91450" marR="91450" marT="45675" marB="456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000"/>
                        <a:buFont typeface="Noto Sans Symbols"/>
                        <a:buNone/>
                      </a:pPr>
                      <a:r>
                        <a:rPr lang="en-US" sz="2000" b="1" i="0" u="none" strike="noStrike" cap="none">
                          <a:solidFill>
                            <a:srgbClr val="0000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/>
                    </a:p>
                  </a:txBody>
                  <a:tcPr marL="91450" marR="91450" marT="45675" marB="456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8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000"/>
                        <a:buFont typeface="Noto Sans Symbols"/>
                        <a:buNone/>
                      </a:pPr>
                      <a:r>
                        <a:rPr lang="en-US" sz="2000" b="1" i="0" u="none" strike="noStrike" cap="none">
                          <a:solidFill>
                            <a:srgbClr val="0000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 sz="2000" b="1" i="0" u="none" strike="noStrike" cap="none">
                        <a:solidFill>
                          <a:srgbClr val="0000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EB7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1" i="0" u="none" strike="noStrike" cap="none">
                          <a:solidFill>
                            <a:srgbClr val="FF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7</a:t>
                      </a:r>
                      <a:endParaRPr/>
                    </a:p>
                  </a:txBody>
                  <a:tcPr marL="91450" marR="91450" marT="45675" marB="456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EB7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400"/>
                        <a:buFont typeface="Noto Sans Symbols"/>
                        <a:buNone/>
                      </a:pPr>
                      <a:r>
                        <a:rPr lang="en-US" sz="24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255</a:t>
                      </a:r>
                      <a:endParaRPr/>
                    </a:p>
                  </a:txBody>
                  <a:tcPr marL="91450" marR="91450" marT="45675" marB="456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EB7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</a:t>
                      </a:r>
                      <a:endParaRPr/>
                    </a:p>
                  </a:txBody>
                  <a:tcPr marL="91450" marR="91450" marT="45675" marB="456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000"/>
                        <a:buFont typeface="Noto Sans Symbols"/>
                        <a:buNone/>
                      </a:pPr>
                      <a:r>
                        <a:rPr lang="en-US" sz="2000" b="1" i="0" u="none" strike="noStrike" cap="none">
                          <a:solidFill>
                            <a:srgbClr val="0000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/>
                    </a:p>
                  </a:txBody>
                  <a:tcPr marL="91450" marR="91450" marT="45675" marB="456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8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000"/>
                        <a:buFont typeface="Noto Sans Symbols"/>
                        <a:buNone/>
                      </a:pPr>
                      <a:r>
                        <a:rPr lang="en-US" sz="2000" b="1" i="0" u="none" strike="noStrike" cap="none">
                          <a:solidFill>
                            <a:srgbClr val="0000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/>
                    </a:p>
                  </a:txBody>
                  <a:tcPr marL="91450" marR="91450" marT="45675" marB="456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EB7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6</a:t>
                      </a:r>
                      <a:endParaRPr/>
                    </a:p>
                  </a:txBody>
                  <a:tcPr marL="91450" marR="91450" marT="45675" marB="456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EB7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</a:t>
                      </a:r>
                      <a:endParaRPr/>
                    </a:p>
                  </a:txBody>
                  <a:tcPr marL="91450" marR="91450" marT="45675" marB="456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EB7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</a:t>
                      </a:r>
                      <a:endParaRPr/>
                    </a:p>
                  </a:txBody>
                  <a:tcPr marL="91450" marR="91450" marT="45675" marB="456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000"/>
                        <a:buFont typeface="Noto Sans Symbols"/>
                        <a:buNone/>
                      </a:pPr>
                      <a:r>
                        <a:rPr lang="en-US" sz="2000" b="1" i="0" u="none" strike="noStrike" cap="none">
                          <a:solidFill>
                            <a:srgbClr val="0000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/>
                    </a:p>
                  </a:txBody>
                  <a:tcPr marL="91450" marR="91450" marT="45675" marB="456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85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000"/>
                        <a:buFont typeface="Noto Sans Symbols"/>
                        <a:buNone/>
                      </a:pPr>
                      <a:r>
                        <a:rPr lang="en-US" sz="2000" b="1" i="0" u="none" strike="noStrike" cap="none">
                          <a:solidFill>
                            <a:srgbClr val="0000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/>
                    </a:p>
                  </a:txBody>
                  <a:tcPr marL="91450" marR="91450" marT="45675" marB="456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000"/>
                        <a:buFont typeface="Noto Sans Symbols"/>
                        <a:buNone/>
                      </a:pPr>
                      <a:r>
                        <a:rPr lang="en-US" sz="2000" b="1" i="0" u="none" strike="noStrike" cap="none">
                          <a:solidFill>
                            <a:srgbClr val="0000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000"/>
                        <a:buFont typeface="Noto Sans Symbols"/>
                        <a:buNone/>
                      </a:pPr>
                      <a:r>
                        <a:rPr lang="en-US" sz="2000" b="1" i="0" u="none" strike="noStrike" cap="none">
                          <a:solidFill>
                            <a:srgbClr val="0000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000"/>
                        <a:buFont typeface="Noto Sans Symbols"/>
                        <a:buNone/>
                      </a:pPr>
                      <a:r>
                        <a:rPr lang="en-US" sz="2000" b="1" i="0" u="none" strike="noStrike" cap="none">
                          <a:solidFill>
                            <a:srgbClr val="0000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000"/>
                        <a:buFont typeface="Noto Sans Symbols"/>
                        <a:buNone/>
                      </a:pPr>
                      <a:r>
                        <a:rPr lang="en-US" sz="2000" b="1" i="0" u="none" strike="noStrike" cap="none">
                          <a:solidFill>
                            <a:srgbClr val="0000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1244" name="Google Shape;1244;p30"/>
          <p:cNvGrpSpPr/>
          <p:nvPr/>
        </p:nvGrpSpPr>
        <p:grpSpPr>
          <a:xfrm>
            <a:off x="3435350" y="4303713"/>
            <a:ext cx="2660650" cy="801687"/>
            <a:chOff x="2743200" y="1266827"/>
            <a:chExt cx="3276600" cy="801682"/>
          </a:xfrm>
        </p:grpSpPr>
        <p:cxnSp>
          <p:nvCxnSpPr>
            <p:cNvPr id="1245" name="Google Shape;1245;p30"/>
            <p:cNvCxnSpPr/>
            <p:nvPr/>
          </p:nvCxnSpPr>
          <p:spPr>
            <a:xfrm>
              <a:off x="2743200" y="1676400"/>
              <a:ext cx="69215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246" name="Google Shape;1246;p30"/>
            <p:cNvSpPr/>
            <p:nvPr/>
          </p:nvSpPr>
          <p:spPr>
            <a:xfrm>
              <a:off x="3435274" y="1266827"/>
              <a:ext cx="1974562" cy="801682"/>
            </a:xfrm>
            <a:prstGeom prst="roundRect">
              <a:avLst>
                <a:gd name="adj" fmla="val 16667"/>
              </a:avLst>
            </a:prstGeom>
            <a:solidFill>
              <a:srgbClr val="FDE9D8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marL="0" marR="0" lvl="0" indent="0" algn="ctr" rtl="0">
                <a:spcBef>
                  <a:spcPts val="1000"/>
                </a:spcBef>
                <a:spcAft>
                  <a:spcPts val="0"/>
                </a:spcAft>
                <a:buNone/>
              </a:pPr>
              <a:r>
                <a:rPr lang="en-US" sz="2800" b="1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L P F</a:t>
              </a:r>
              <a:endParaRPr sz="1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cxnSp>
          <p:nvCxnSpPr>
            <p:cNvPr id="1247" name="Google Shape;1247;p30"/>
            <p:cNvCxnSpPr/>
            <p:nvPr/>
          </p:nvCxnSpPr>
          <p:spPr>
            <a:xfrm>
              <a:off x="5410200" y="1676400"/>
              <a:ext cx="60960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aphicFrame>
        <p:nvGraphicFramePr>
          <p:cNvPr id="1248" name="Google Shape;1248;p30"/>
          <p:cNvGraphicFramePr/>
          <p:nvPr/>
        </p:nvGraphicFramePr>
        <p:xfrm>
          <a:off x="6553200" y="4008438"/>
          <a:ext cx="2362200" cy="1477970"/>
        </p:xfrm>
        <a:graphic>
          <a:graphicData uri="http://schemas.openxmlformats.org/drawingml/2006/table">
            <a:tbl>
              <a:tblPr>
                <a:noFill/>
                <a:tableStyleId>{851CF4EA-D1BB-40FF-B8F5-498D31C3B60B}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180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75" marB="45675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75" marB="45675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75" marB="45675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80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75" marB="45675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800" b="1"/>
                    </a:p>
                  </a:txBody>
                  <a:tcPr marL="91450" marR="91450" marT="45675" marB="45675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75" marB="45675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1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75" marB="45675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75" marB="45675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75" marB="45675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249" name="Google Shape;1249;p30"/>
          <p:cNvSpPr/>
          <p:nvPr/>
        </p:nvSpPr>
        <p:spPr>
          <a:xfrm>
            <a:off x="7481888" y="4524375"/>
            <a:ext cx="493712" cy="461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31</a:t>
            </a:r>
            <a:endParaRPr sz="240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50" name="Google Shape;1250;p30"/>
          <p:cNvSpPr/>
          <p:nvPr/>
        </p:nvSpPr>
        <p:spPr>
          <a:xfrm>
            <a:off x="6553200" y="4033838"/>
            <a:ext cx="762000" cy="461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29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51" name="Google Shape;1251;p30"/>
          <p:cNvSpPr/>
          <p:nvPr/>
        </p:nvSpPr>
        <p:spPr>
          <a:xfrm>
            <a:off x="7315200" y="4033838"/>
            <a:ext cx="660400" cy="46196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30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52" name="Google Shape;1252;p30"/>
          <p:cNvSpPr/>
          <p:nvPr/>
        </p:nvSpPr>
        <p:spPr>
          <a:xfrm>
            <a:off x="8077200" y="4033838"/>
            <a:ext cx="762000" cy="46196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30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53" name="Google Shape;1253;p30"/>
          <p:cNvSpPr/>
          <p:nvPr/>
        </p:nvSpPr>
        <p:spPr>
          <a:xfrm>
            <a:off x="6570663" y="4562475"/>
            <a:ext cx="744537" cy="461963"/>
          </a:xfrm>
          <a:prstGeom prst="rect">
            <a:avLst/>
          </a:prstGeom>
          <a:solidFill>
            <a:srgbClr val="FD800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30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254" name="Google Shape;1254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200" y="3497263"/>
            <a:ext cx="608013" cy="1684337"/>
          </a:xfrm>
          <a:prstGeom prst="rect">
            <a:avLst/>
          </a:prstGeom>
          <a:noFill/>
          <a:ln>
            <a:noFill/>
          </a:ln>
        </p:spPr>
      </p:pic>
      <p:sp>
        <p:nvSpPr>
          <p:cNvPr id="1255" name="Google Shape;1255;p30"/>
          <p:cNvSpPr/>
          <p:nvPr/>
        </p:nvSpPr>
        <p:spPr>
          <a:xfrm>
            <a:off x="76200" y="0"/>
            <a:ext cx="8534400" cy="7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Eg-1 :  Digital Image with impulse noise  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     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1" name="Google Shape;1261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0" y="1114425"/>
            <a:ext cx="608013" cy="1684338"/>
          </a:xfrm>
          <a:prstGeom prst="rect">
            <a:avLst/>
          </a:prstGeom>
          <a:noFill/>
          <a:ln>
            <a:noFill/>
          </a:ln>
        </p:spPr>
      </p:pic>
      <p:sp>
        <p:nvSpPr>
          <p:cNvPr id="1262" name="Google Shape;1262;p31"/>
          <p:cNvSpPr/>
          <p:nvPr/>
        </p:nvSpPr>
        <p:spPr>
          <a:xfrm>
            <a:off x="457200" y="1190625"/>
            <a:ext cx="9144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           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1263" name="Google Shape;1263;p31"/>
          <p:cNvGrpSpPr/>
          <p:nvPr/>
        </p:nvGrpSpPr>
        <p:grpSpPr>
          <a:xfrm>
            <a:off x="2743200" y="1266825"/>
            <a:ext cx="3276600" cy="801688"/>
            <a:chOff x="2743200" y="1266827"/>
            <a:chExt cx="3276600" cy="801682"/>
          </a:xfrm>
        </p:grpSpPr>
        <p:cxnSp>
          <p:nvCxnSpPr>
            <p:cNvPr id="1264" name="Google Shape;1264;p31"/>
            <p:cNvCxnSpPr/>
            <p:nvPr/>
          </p:nvCxnSpPr>
          <p:spPr>
            <a:xfrm>
              <a:off x="2743200" y="1676400"/>
              <a:ext cx="69215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265" name="Google Shape;1265;p31"/>
            <p:cNvSpPr/>
            <p:nvPr/>
          </p:nvSpPr>
          <p:spPr>
            <a:xfrm>
              <a:off x="3435350" y="1266827"/>
              <a:ext cx="1974850" cy="801682"/>
            </a:xfrm>
            <a:prstGeom prst="roundRect">
              <a:avLst>
                <a:gd name="adj" fmla="val 16667"/>
              </a:avLst>
            </a:prstGeom>
            <a:solidFill>
              <a:srgbClr val="FDE9D8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marL="0" marR="0" lvl="0" indent="0" algn="ctr" rtl="0">
                <a:spcBef>
                  <a:spcPts val="1000"/>
                </a:spcBef>
                <a:spcAft>
                  <a:spcPts val="0"/>
                </a:spcAft>
                <a:buNone/>
              </a:pPr>
              <a:r>
                <a:rPr lang="en-US" sz="2800" b="1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L P F</a:t>
              </a:r>
              <a:endParaRPr sz="1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cxnSp>
          <p:nvCxnSpPr>
            <p:cNvPr id="1266" name="Google Shape;1266;p31"/>
            <p:cNvCxnSpPr/>
            <p:nvPr/>
          </p:nvCxnSpPr>
          <p:spPr>
            <a:xfrm>
              <a:off x="5410200" y="1676400"/>
              <a:ext cx="60960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1267" name="Google Shape;1267;p3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15000" y="3725863"/>
            <a:ext cx="971550" cy="1684337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268" name="Google Shape;1268;p31"/>
          <p:cNvGraphicFramePr/>
          <p:nvPr/>
        </p:nvGraphicFramePr>
        <p:xfrm>
          <a:off x="912813" y="1112838"/>
          <a:ext cx="1752600" cy="1554210"/>
        </p:xfrm>
        <a:graphic>
          <a:graphicData uri="http://schemas.openxmlformats.org/drawingml/2006/table">
            <a:tbl>
              <a:tblPr>
                <a:noFill/>
                <a:tableStyleId>{851CF4EA-D1BB-40FF-B8F5-498D31C3B60B}</a:tableStyleId>
              </a:tblPr>
              <a:tblGrid>
                <a:gridCol w="573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4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5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18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/>
                    </a:p>
                  </a:txBody>
                  <a:tcPr marL="91450" marR="91450" marT="45675" marB="456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sz="2800" b="0" i="0" u="none" strike="noStrike" cap="none" baseline="-250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endParaRPr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8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7</a:t>
                      </a:r>
                      <a:endParaRPr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400"/>
                        <a:buFont typeface="Noto Sans Symbols"/>
                        <a:buNone/>
                      </a:pPr>
                      <a:r>
                        <a:rPr lang="en-US" sz="24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255</a:t>
                      </a:r>
                      <a:endParaRPr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</a:t>
                      </a:r>
                      <a:endParaRPr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8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6</a:t>
                      </a:r>
                      <a:endParaRPr/>
                    </a:p>
                  </a:txBody>
                  <a:tcPr marL="91450" marR="91450" marT="45675" marB="456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</a:t>
                      </a:r>
                      <a:endParaRPr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</a:t>
                      </a:r>
                      <a:endParaRPr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269" name="Google Shape;1269;p31"/>
          <p:cNvGraphicFramePr/>
          <p:nvPr/>
        </p:nvGraphicFramePr>
        <p:xfrm>
          <a:off x="6553200" y="1066800"/>
          <a:ext cx="2362200" cy="1477950"/>
        </p:xfrm>
        <a:graphic>
          <a:graphicData uri="http://schemas.openxmlformats.org/drawingml/2006/table">
            <a:tbl>
              <a:tblPr>
                <a:noFill/>
                <a:tableStyleId>{851CF4EA-D1BB-40FF-B8F5-498D31C3B60B}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180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75" marB="456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80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1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75" marB="456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1270" name="Google Shape;1270;p31"/>
          <p:cNvGrpSpPr/>
          <p:nvPr/>
        </p:nvGrpSpPr>
        <p:grpSpPr>
          <a:xfrm>
            <a:off x="0" y="6376988"/>
            <a:ext cx="9296400" cy="557212"/>
            <a:chOff x="0" y="6376988"/>
            <a:chExt cx="9296400" cy="557212"/>
          </a:xfrm>
        </p:grpSpPr>
        <p:grpSp>
          <p:nvGrpSpPr>
            <p:cNvPr id="1271" name="Google Shape;1271;p31"/>
            <p:cNvGrpSpPr/>
            <p:nvPr/>
          </p:nvGrpSpPr>
          <p:grpSpPr>
            <a:xfrm>
              <a:off x="0" y="6392863"/>
              <a:ext cx="9144000" cy="465137"/>
              <a:chOff x="0" y="6392863"/>
              <a:chExt cx="9144000" cy="465137"/>
            </a:xfrm>
          </p:grpSpPr>
          <p:sp>
            <p:nvSpPr>
              <p:cNvPr id="1272" name="Google Shape;1272;p31"/>
              <p:cNvSpPr txBox="1"/>
              <p:nvPr/>
            </p:nvSpPr>
            <p:spPr>
              <a:xfrm>
                <a:off x="0" y="6392863"/>
                <a:ext cx="9144000" cy="465137"/>
              </a:xfrm>
              <a:prstGeom prst="rect">
                <a:avLst/>
              </a:prstGeom>
              <a:solidFill>
                <a:srgbClr val="C0504D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200" b="1">
                    <a:solidFill>
                      <a:srgbClr val="FF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</a:t>
                </a:r>
                <a:endParaRPr sz="4400">
                  <a:solidFill>
                    <a:srgbClr val="FF0000"/>
                  </a:solidFill>
                  <a:latin typeface="Verdana"/>
                  <a:ea typeface="Verdana"/>
                  <a:cs typeface="Verdana"/>
                  <a:sym typeface="Verdana"/>
                </a:endParaRPr>
              </a:p>
            </p:txBody>
          </p:sp>
          <p:sp>
            <p:nvSpPr>
              <p:cNvPr id="1273" name="Google Shape;1273;p31"/>
              <p:cNvSpPr/>
              <p:nvPr/>
            </p:nvSpPr>
            <p:spPr>
              <a:xfrm>
                <a:off x="76200" y="6410412"/>
                <a:ext cx="1921169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b="1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Kiran TALELE </a:t>
                </a:r>
                <a:endParaRPr/>
              </a:p>
            </p:txBody>
          </p:sp>
        </p:grpSp>
        <p:sp>
          <p:nvSpPr>
            <p:cNvPr id="1274" name="Google Shape;1274;p31"/>
            <p:cNvSpPr txBox="1"/>
            <p:nvPr/>
          </p:nvSpPr>
          <p:spPr>
            <a:xfrm>
              <a:off x="8686800" y="6376988"/>
              <a:ext cx="609600" cy="5572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fld id="{00000000-1234-1234-1234-123412341234}" type="slidenum">
                <a:rPr lang="en-US" sz="2800" b="1">
                  <a:solidFill>
                    <a:srgbClr val="FFFF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19</a:t>
              </a:fld>
              <a:r>
                <a:rPr lang="en-US" sz="2400" b="1">
                  <a:solidFill>
                    <a:srgbClr val="C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endParaRPr sz="2800" b="1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aphicFrame>
        <p:nvGraphicFramePr>
          <p:cNvPr id="1275" name="Google Shape;1275;p31"/>
          <p:cNvGraphicFramePr/>
          <p:nvPr/>
        </p:nvGraphicFramePr>
        <p:xfrm>
          <a:off x="760413" y="3551238"/>
          <a:ext cx="2674900" cy="2428875"/>
        </p:xfrm>
        <a:graphic>
          <a:graphicData uri="http://schemas.openxmlformats.org/drawingml/2006/table">
            <a:tbl>
              <a:tblPr>
                <a:noFill/>
                <a:tableStyleId>{851CF4EA-D1BB-40FF-B8F5-498D31C3B60B}</a:tableStyleId>
              </a:tblPr>
              <a:tblGrid>
                <a:gridCol w="382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2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929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929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9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000"/>
                        <a:buFont typeface="Noto Sans Symbols"/>
                        <a:buNone/>
                      </a:pPr>
                      <a:r>
                        <a:rPr lang="en-US" sz="2000" b="1" i="0" u="none" strike="noStrike" cap="none">
                          <a:solidFill>
                            <a:srgbClr val="0000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/>
                    </a:p>
                  </a:txBody>
                  <a:tcPr marL="91450" marR="91450" marT="45675" marB="456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000"/>
                        <a:buFont typeface="Noto Sans Symbols"/>
                        <a:buNone/>
                      </a:pPr>
                      <a:r>
                        <a:rPr lang="en-US" sz="2000" b="1" i="0" u="none" strike="noStrike" cap="none">
                          <a:solidFill>
                            <a:srgbClr val="0000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000"/>
                        <a:buFont typeface="Noto Sans Symbols"/>
                        <a:buNone/>
                      </a:pPr>
                      <a:r>
                        <a:rPr lang="en-US" sz="2000" b="1" i="0" u="none" strike="noStrike" cap="none">
                          <a:solidFill>
                            <a:srgbClr val="0000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000"/>
                        <a:buFont typeface="Noto Sans Symbols"/>
                        <a:buNone/>
                      </a:pPr>
                      <a:r>
                        <a:rPr lang="en-US" sz="2000" b="1" i="0" u="none" strike="noStrike" cap="none">
                          <a:solidFill>
                            <a:srgbClr val="0000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000"/>
                        <a:buFont typeface="Noto Sans Symbols"/>
                        <a:buNone/>
                      </a:pPr>
                      <a:r>
                        <a:rPr lang="en-US" sz="2000" b="1" i="0" u="none" strike="noStrike" cap="none">
                          <a:solidFill>
                            <a:srgbClr val="0000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8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000"/>
                        <a:buFont typeface="Noto Sans Symbols"/>
                        <a:buNone/>
                      </a:pPr>
                      <a:r>
                        <a:rPr lang="en-US" sz="2000" b="1" i="0" u="none" strike="noStrike" cap="none">
                          <a:solidFill>
                            <a:srgbClr val="0000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/>
                    </a:p>
                  </a:txBody>
                  <a:tcPr marL="91450" marR="91450" marT="45675" marB="456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/>
                    </a:p>
                  </a:txBody>
                  <a:tcPr marL="91450" marR="91450" marT="45675" marB="456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EB7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sz="2800" b="0" i="0" u="none" strike="noStrike" cap="none" baseline="-250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675" marB="456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EB7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endParaRPr/>
                    </a:p>
                  </a:txBody>
                  <a:tcPr marL="91450" marR="91450" marT="45675" marB="456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EB7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000"/>
                        <a:buFont typeface="Noto Sans Symbols"/>
                        <a:buNone/>
                      </a:pPr>
                      <a:r>
                        <a:rPr lang="en-US" sz="2000" b="1" i="0" u="none" strike="noStrike" cap="none">
                          <a:solidFill>
                            <a:srgbClr val="0000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/>
                    </a:p>
                  </a:txBody>
                  <a:tcPr marL="91450" marR="91450" marT="45675" marB="456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8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000"/>
                        <a:buFont typeface="Noto Sans Symbols"/>
                        <a:buNone/>
                      </a:pPr>
                      <a:r>
                        <a:rPr lang="en-US" sz="2000" b="1" i="0" u="none" strike="noStrike" cap="none">
                          <a:solidFill>
                            <a:srgbClr val="0000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 sz="2000" b="1" i="0" u="none" strike="noStrike" cap="none">
                        <a:solidFill>
                          <a:srgbClr val="0000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7</a:t>
                      </a:r>
                      <a:endParaRPr/>
                    </a:p>
                  </a:txBody>
                  <a:tcPr marL="91450" marR="91450" marT="45675" marB="456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EB7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400"/>
                        <a:buFont typeface="Noto Sans Symbols"/>
                        <a:buNone/>
                      </a:pPr>
                      <a:r>
                        <a:rPr lang="en-US" sz="2400" b="0" i="0" u="none" strike="noStrike" cap="none">
                          <a:solidFill>
                            <a:srgbClr val="FF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255</a:t>
                      </a:r>
                      <a:endParaRPr/>
                    </a:p>
                  </a:txBody>
                  <a:tcPr marL="91450" marR="91450" marT="45675" marB="456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EB7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</a:t>
                      </a:r>
                      <a:endParaRPr/>
                    </a:p>
                  </a:txBody>
                  <a:tcPr marL="91450" marR="91450" marT="45675" marB="456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EB7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000"/>
                        <a:buFont typeface="Noto Sans Symbols"/>
                        <a:buNone/>
                      </a:pPr>
                      <a:r>
                        <a:rPr lang="en-US" sz="2000" b="1" i="0" u="none" strike="noStrike" cap="none">
                          <a:solidFill>
                            <a:srgbClr val="0000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/>
                    </a:p>
                  </a:txBody>
                  <a:tcPr marL="91450" marR="91450" marT="45675" marB="456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8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000"/>
                        <a:buFont typeface="Noto Sans Symbols"/>
                        <a:buNone/>
                      </a:pPr>
                      <a:r>
                        <a:rPr lang="en-US" sz="2000" b="1" i="0" u="none" strike="noStrike" cap="none">
                          <a:solidFill>
                            <a:srgbClr val="0000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/>
                    </a:p>
                  </a:txBody>
                  <a:tcPr marL="91450" marR="91450" marT="45675" marB="456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6</a:t>
                      </a:r>
                      <a:endParaRPr/>
                    </a:p>
                  </a:txBody>
                  <a:tcPr marL="91450" marR="91450" marT="45675" marB="456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EB7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</a:t>
                      </a:r>
                      <a:endParaRPr/>
                    </a:p>
                  </a:txBody>
                  <a:tcPr marL="91450" marR="91450" marT="45675" marB="456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EB7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</a:t>
                      </a:r>
                      <a:endParaRPr/>
                    </a:p>
                  </a:txBody>
                  <a:tcPr marL="91450" marR="91450" marT="45675" marB="456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EB7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000"/>
                        <a:buFont typeface="Noto Sans Symbols"/>
                        <a:buNone/>
                      </a:pPr>
                      <a:r>
                        <a:rPr lang="en-US" sz="2000" b="1" i="0" u="none" strike="noStrike" cap="none">
                          <a:solidFill>
                            <a:srgbClr val="0000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/>
                    </a:p>
                  </a:txBody>
                  <a:tcPr marL="91450" marR="91450" marT="45675" marB="456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85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000"/>
                        <a:buFont typeface="Noto Sans Symbols"/>
                        <a:buNone/>
                      </a:pPr>
                      <a:r>
                        <a:rPr lang="en-US" sz="2000" b="1" i="0" u="none" strike="noStrike" cap="none">
                          <a:solidFill>
                            <a:srgbClr val="0000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/>
                    </a:p>
                  </a:txBody>
                  <a:tcPr marL="91450" marR="91450" marT="45675" marB="456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000"/>
                        <a:buFont typeface="Noto Sans Symbols"/>
                        <a:buNone/>
                      </a:pPr>
                      <a:r>
                        <a:rPr lang="en-US" sz="2000" b="1" i="0" u="none" strike="noStrike" cap="none">
                          <a:solidFill>
                            <a:srgbClr val="0000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000"/>
                        <a:buFont typeface="Noto Sans Symbols"/>
                        <a:buNone/>
                      </a:pPr>
                      <a:r>
                        <a:rPr lang="en-US" sz="2000" b="1" i="0" u="none" strike="noStrike" cap="none">
                          <a:solidFill>
                            <a:srgbClr val="0000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000"/>
                        <a:buFont typeface="Noto Sans Symbols"/>
                        <a:buNone/>
                      </a:pPr>
                      <a:r>
                        <a:rPr lang="en-US" sz="2000" b="1" i="0" u="none" strike="noStrike" cap="none">
                          <a:solidFill>
                            <a:srgbClr val="0000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000"/>
                        <a:buFont typeface="Noto Sans Symbols"/>
                        <a:buNone/>
                      </a:pPr>
                      <a:r>
                        <a:rPr lang="en-US" sz="2000" b="1" i="0" u="none" strike="noStrike" cap="none">
                          <a:solidFill>
                            <a:srgbClr val="0000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1276" name="Google Shape;1276;p31"/>
          <p:cNvGrpSpPr/>
          <p:nvPr/>
        </p:nvGrpSpPr>
        <p:grpSpPr>
          <a:xfrm>
            <a:off x="3435350" y="4303713"/>
            <a:ext cx="2660650" cy="801687"/>
            <a:chOff x="2743200" y="1266827"/>
            <a:chExt cx="3276600" cy="801682"/>
          </a:xfrm>
        </p:grpSpPr>
        <p:cxnSp>
          <p:nvCxnSpPr>
            <p:cNvPr id="1277" name="Google Shape;1277;p31"/>
            <p:cNvCxnSpPr/>
            <p:nvPr/>
          </p:nvCxnSpPr>
          <p:spPr>
            <a:xfrm>
              <a:off x="2743200" y="1676400"/>
              <a:ext cx="69215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278" name="Google Shape;1278;p31"/>
            <p:cNvSpPr/>
            <p:nvPr/>
          </p:nvSpPr>
          <p:spPr>
            <a:xfrm>
              <a:off x="3435274" y="1266827"/>
              <a:ext cx="1974562" cy="801682"/>
            </a:xfrm>
            <a:prstGeom prst="roundRect">
              <a:avLst>
                <a:gd name="adj" fmla="val 16667"/>
              </a:avLst>
            </a:prstGeom>
            <a:solidFill>
              <a:srgbClr val="FDE9D8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marL="0" marR="0" lvl="0" indent="0" algn="ctr" rtl="0">
                <a:spcBef>
                  <a:spcPts val="1000"/>
                </a:spcBef>
                <a:spcAft>
                  <a:spcPts val="0"/>
                </a:spcAft>
                <a:buNone/>
              </a:pPr>
              <a:r>
                <a:rPr lang="en-US" sz="2800" b="1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L P F</a:t>
              </a:r>
              <a:endParaRPr sz="1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cxnSp>
          <p:nvCxnSpPr>
            <p:cNvPr id="1279" name="Google Shape;1279;p31"/>
            <p:cNvCxnSpPr/>
            <p:nvPr/>
          </p:nvCxnSpPr>
          <p:spPr>
            <a:xfrm>
              <a:off x="5410200" y="1676400"/>
              <a:ext cx="60960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aphicFrame>
        <p:nvGraphicFramePr>
          <p:cNvPr id="1280" name="Google Shape;1280;p31"/>
          <p:cNvGraphicFramePr/>
          <p:nvPr/>
        </p:nvGraphicFramePr>
        <p:xfrm>
          <a:off x="6553200" y="4008438"/>
          <a:ext cx="2362200" cy="1477970"/>
        </p:xfrm>
        <a:graphic>
          <a:graphicData uri="http://schemas.openxmlformats.org/drawingml/2006/table">
            <a:tbl>
              <a:tblPr>
                <a:noFill/>
                <a:tableStyleId>{851CF4EA-D1BB-40FF-B8F5-498D31C3B60B}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180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75" marB="45675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75" marB="45675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75" marB="45675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80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75" marB="45675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800" b="1"/>
                    </a:p>
                  </a:txBody>
                  <a:tcPr marL="91450" marR="91450" marT="45675" marB="45675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75" marB="45675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1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75" marB="45675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75" marB="45675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75" marB="45675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281" name="Google Shape;1281;p31"/>
          <p:cNvSpPr/>
          <p:nvPr/>
        </p:nvSpPr>
        <p:spPr>
          <a:xfrm>
            <a:off x="7481888" y="4524375"/>
            <a:ext cx="493712" cy="461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31</a:t>
            </a:r>
            <a:endParaRPr sz="240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82" name="Google Shape;1282;p31"/>
          <p:cNvSpPr/>
          <p:nvPr/>
        </p:nvSpPr>
        <p:spPr>
          <a:xfrm>
            <a:off x="6553200" y="4033838"/>
            <a:ext cx="762000" cy="461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29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83" name="Google Shape;1283;p31"/>
          <p:cNvSpPr/>
          <p:nvPr/>
        </p:nvSpPr>
        <p:spPr>
          <a:xfrm>
            <a:off x="7315200" y="4033838"/>
            <a:ext cx="762000" cy="46196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30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84" name="Google Shape;1284;p31"/>
          <p:cNvSpPr/>
          <p:nvPr/>
        </p:nvSpPr>
        <p:spPr>
          <a:xfrm>
            <a:off x="8229600" y="4033838"/>
            <a:ext cx="533400" cy="46196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30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85" name="Google Shape;1285;p31"/>
          <p:cNvSpPr/>
          <p:nvPr/>
        </p:nvSpPr>
        <p:spPr>
          <a:xfrm>
            <a:off x="6570663" y="4562475"/>
            <a:ext cx="744537" cy="46196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30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286" name="Google Shape;1286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200" y="3497263"/>
            <a:ext cx="608013" cy="1684337"/>
          </a:xfrm>
          <a:prstGeom prst="rect">
            <a:avLst/>
          </a:prstGeom>
          <a:noFill/>
          <a:ln>
            <a:noFill/>
          </a:ln>
        </p:spPr>
      </p:pic>
      <p:sp>
        <p:nvSpPr>
          <p:cNvPr id="1287" name="Google Shape;1287;p31"/>
          <p:cNvSpPr/>
          <p:nvPr/>
        </p:nvSpPr>
        <p:spPr>
          <a:xfrm>
            <a:off x="76200" y="0"/>
            <a:ext cx="8534400" cy="7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Eg-1 :  Digital Image with impulse noise  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     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4"/>
          <p:cNvSpPr txBox="1"/>
          <p:nvPr/>
        </p:nvSpPr>
        <p:spPr>
          <a:xfrm>
            <a:off x="361950" y="533400"/>
            <a:ext cx="8934450" cy="51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 i="0" u="none" strike="noStrike" cap="none">
              <a:solidFill>
                <a:srgbClr val="1D1B1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1D1B10"/>
                </a:solidFill>
                <a:latin typeface="Verdana"/>
                <a:ea typeface="Verdana"/>
                <a:cs typeface="Verdana"/>
                <a:sym typeface="Verdana"/>
              </a:rPr>
              <a:t>@ Bharatiya Vidya Bhavans’ Sardar Patel Institute of Technology Andheri(w) Mumbai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1D1B1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347663" marR="0" lvl="0" indent="-61913" algn="l" rtl="0">
              <a:spcBef>
                <a:spcPts val="0"/>
              </a:spcBef>
              <a:spcAft>
                <a:spcPts val="0"/>
              </a:spcAft>
              <a:buClr>
                <a:srgbClr val="1D1B10"/>
              </a:buClr>
              <a:buSzPts val="2000"/>
              <a:buFont typeface="Arial"/>
              <a:buChar char="•"/>
            </a:pPr>
            <a:r>
              <a:rPr lang="en-US" sz="2000" b="0" i="0" u="none" strike="noStrike" cap="none">
                <a:solidFill>
                  <a:srgbClr val="1D1B10"/>
                </a:solidFill>
                <a:latin typeface="Verdana"/>
                <a:ea typeface="Verdana"/>
                <a:cs typeface="Verdana"/>
                <a:sym typeface="Verdana"/>
              </a:rPr>
              <a:t>   </a:t>
            </a:r>
            <a:r>
              <a:rPr lang="en-US" sz="2400" b="1" i="0" u="none" strike="noStrike" cap="none">
                <a:solidFill>
                  <a:srgbClr val="1D1B10"/>
                </a:solidFill>
                <a:latin typeface="Verdana"/>
                <a:ea typeface="Verdana"/>
                <a:cs typeface="Verdana"/>
                <a:sym typeface="Verdana"/>
              </a:rPr>
              <a:t>Associate Professor,</a:t>
            </a:r>
            <a:r>
              <a:rPr lang="en-US" sz="2400" b="0" i="0" u="none" strike="noStrike" cap="none">
                <a:solidFill>
                  <a:srgbClr val="1D1B10"/>
                </a:solidFill>
                <a:latin typeface="Verdana"/>
                <a:ea typeface="Verdana"/>
                <a:cs typeface="Verdana"/>
                <a:sym typeface="Verdana"/>
              </a:rPr>
              <a:t> Electronics Engineering Department (1997)</a:t>
            </a:r>
            <a:endParaRPr/>
          </a:p>
          <a:p>
            <a:pPr marL="290513" marR="0" lvl="0" indent="-4763" algn="l" rtl="0">
              <a:spcBef>
                <a:spcPts val="0"/>
              </a:spcBef>
              <a:spcAft>
                <a:spcPts val="0"/>
              </a:spcAft>
              <a:buClr>
                <a:srgbClr val="1D1B10"/>
              </a:buClr>
              <a:buSzPts val="2000"/>
              <a:buFont typeface="Arial"/>
              <a:buChar char="•"/>
            </a:pPr>
            <a:r>
              <a:rPr lang="en-US" sz="2000" b="0" i="0" u="none" strike="noStrike" cap="none">
                <a:solidFill>
                  <a:srgbClr val="1D1B10"/>
                </a:solidFill>
                <a:latin typeface="Verdana"/>
                <a:ea typeface="Verdana"/>
                <a:cs typeface="Verdana"/>
                <a:sym typeface="Verdana"/>
              </a:rPr>
              <a:t>   </a:t>
            </a:r>
            <a:r>
              <a:rPr lang="en-US" sz="2000" b="1" i="0" u="none" strike="noStrike" cap="none">
                <a:solidFill>
                  <a:srgbClr val="1D1B10"/>
                </a:solidFill>
                <a:latin typeface="Verdana"/>
                <a:ea typeface="Verdana"/>
                <a:cs typeface="Verdana"/>
                <a:sym typeface="Verdana"/>
              </a:rPr>
              <a:t>Dean, </a:t>
            </a:r>
            <a:r>
              <a:rPr lang="en-US" sz="2000" b="0" i="0" u="none" strike="noStrike" cap="none">
                <a:solidFill>
                  <a:srgbClr val="1D1B10"/>
                </a:solidFill>
                <a:latin typeface="Verdana"/>
                <a:ea typeface="Verdana"/>
                <a:cs typeface="Verdana"/>
                <a:sym typeface="Verdana"/>
              </a:rPr>
              <a:t>Students, Alumni &amp; External Relations (2022)</a:t>
            </a:r>
            <a:endParaRPr/>
          </a:p>
          <a:p>
            <a:pPr marL="28575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 i="0" u="none" strike="noStrike" cap="none">
              <a:solidFill>
                <a:srgbClr val="1D1B1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1D1B10"/>
                </a:solidFill>
                <a:latin typeface="Verdana"/>
                <a:ea typeface="Verdana"/>
                <a:cs typeface="Verdana"/>
                <a:sym typeface="Verdana"/>
              </a:rPr>
              <a:t>@ Sardar Patel Technology Business Incubator(SP-TBI),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1D1B10"/>
                </a:solidFill>
                <a:latin typeface="Verdana"/>
                <a:ea typeface="Verdana"/>
                <a:cs typeface="Verdana"/>
                <a:sym typeface="Verdana"/>
              </a:rPr>
              <a:t>    Funded by Department of Science &amp; Technology(DST), </a:t>
            </a:r>
            <a:endParaRPr sz="2000" b="1" i="0" u="none" strike="noStrike" cap="none">
              <a:solidFill>
                <a:srgbClr val="1D1B1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1D1B10"/>
                </a:solidFill>
                <a:latin typeface="Verdana"/>
                <a:ea typeface="Verdana"/>
                <a:cs typeface="Verdana"/>
                <a:sym typeface="Verdana"/>
              </a:rPr>
              <a:t>    Govt. of India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 i="0" u="none" strike="noStrike" cap="none">
              <a:solidFill>
                <a:srgbClr val="1D1B1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290513" marR="0" lvl="0" indent="-4763" algn="l" rtl="0">
              <a:spcBef>
                <a:spcPts val="0"/>
              </a:spcBef>
              <a:spcAft>
                <a:spcPts val="0"/>
              </a:spcAft>
              <a:buClr>
                <a:srgbClr val="1D1B10"/>
              </a:buClr>
              <a:buSzPts val="2000"/>
              <a:buFont typeface="Arial"/>
              <a:buChar char="•"/>
            </a:pPr>
            <a:r>
              <a:rPr lang="en-US" sz="2000" b="1" i="0" u="none" strike="noStrike" cap="none">
                <a:solidFill>
                  <a:srgbClr val="1D1B10"/>
                </a:solidFill>
                <a:latin typeface="Verdana"/>
                <a:ea typeface="Verdana"/>
                <a:cs typeface="Verdana"/>
                <a:sym typeface="Verdana"/>
              </a:rPr>
              <a:t>   Head</a:t>
            </a:r>
            <a:r>
              <a:rPr lang="en-US" sz="2000" b="0" i="0" u="none" strike="noStrike" cap="none">
                <a:solidFill>
                  <a:srgbClr val="1D1B10"/>
                </a:solidFill>
                <a:latin typeface="Verdana"/>
                <a:ea typeface="Verdana"/>
                <a:cs typeface="Verdana"/>
                <a:sym typeface="Verdana"/>
              </a:rPr>
              <a:t>, Academic Relations  (2015)</a:t>
            </a:r>
            <a:endParaRPr sz="2000" b="0" i="0" u="none" strike="noStrike" cap="none">
              <a:solidFill>
                <a:srgbClr val="1D1B1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290513" marR="0" lvl="0" indent="122236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rgbClr val="1D1B1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1D1B10"/>
                </a:solidFill>
                <a:latin typeface="Verdana"/>
                <a:ea typeface="Verdana"/>
                <a:cs typeface="Verdana"/>
                <a:sym typeface="Verdana"/>
              </a:rPr>
              <a:t>@ IEEE Bombay Section</a:t>
            </a:r>
            <a:endParaRPr/>
          </a:p>
          <a:p>
            <a:pPr marL="571500" marR="0" lvl="0" indent="-158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1D1B1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57150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1D1B10"/>
              </a:buClr>
              <a:buSzPts val="2000"/>
              <a:buFont typeface="Arial"/>
              <a:buChar char="•"/>
            </a:pPr>
            <a:r>
              <a:rPr lang="en-US" sz="2000" b="1" i="0" u="none" strike="noStrike" cap="none">
                <a:solidFill>
                  <a:srgbClr val="1D1B10"/>
                </a:solidFill>
                <a:latin typeface="Verdana"/>
                <a:ea typeface="Verdana"/>
                <a:cs typeface="Verdana"/>
                <a:sym typeface="Verdana"/>
              </a:rPr>
              <a:t>Treasurer</a:t>
            </a:r>
            <a:r>
              <a:rPr lang="en-US" sz="2000" b="0" i="0" u="none" strike="noStrike" cap="none">
                <a:solidFill>
                  <a:srgbClr val="1D1B10"/>
                </a:solidFill>
                <a:latin typeface="Verdana"/>
                <a:ea typeface="Verdana"/>
                <a:cs typeface="Verdana"/>
                <a:sym typeface="Verdana"/>
              </a:rPr>
              <a:t> (2020)</a:t>
            </a:r>
            <a:endParaRPr sz="2000" b="0" i="0" u="none" strike="noStrike" cap="none">
              <a:solidFill>
                <a:srgbClr val="1D1B1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57150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1D1B10"/>
              </a:buClr>
              <a:buSzPts val="2000"/>
              <a:buFont typeface="Arial"/>
              <a:buChar char="•"/>
            </a:pPr>
            <a:r>
              <a:rPr lang="en-US" sz="2000" b="0" i="0" u="none" strike="noStrike" cap="none">
                <a:solidFill>
                  <a:srgbClr val="1D1B10"/>
                </a:solidFill>
                <a:latin typeface="Verdana"/>
                <a:ea typeface="Verdana"/>
                <a:cs typeface="Verdana"/>
                <a:sym typeface="Verdana"/>
              </a:rPr>
              <a:t>Executive Committee Member  (2015)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 i="0" u="none" strike="noStrike" cap="none">
              <a:solidFill>
                <a:srgbClr val="1D1B1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 i="0" u="none" strike="noStrike" cap="none">
              <a:solidFill>
                <a:srgbClr val="1D1B1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1D1B10"/>
                </a:solidFill>
                <a:latin typeface="Verdana"/>
                <a:ea typeface="Verdana"/>
                <a:cs typeface="Verdana"/>
                <a:sym typeface="Verdana"/>
              </a:rPr>
              <a:t>  </a:t>
            </a:r>
            <a:endParaRPr/>
          </a:p>
        </p:txBody>
      </p:sp>
      <p:sp>
        <p:nvSpPr>
          <p:cNvPr id="105" name="Google Shape;105;p14"/>
          <p:cNvSpPr txBox="1"/>
          <p:nvPr/>
        </p:nvSpPr>
        <p:spPr>
          <a:xfrm>
            <a:off x="381000" y="238125"/>
            <a:ext cx="6629400" cy="52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>
                <a:solidFill>
                  <a:srgbClr val="3923D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Kiran  TALELE</a:t>
            </a:r>
            <a:endParaRPr/>
          </a:p>
        </p:txBody>
      </p:sp>
      <p:grpSp>
        <p:nvGrpSpPr>
          <p:cNvPr id="106" name="Google Shape;106;p14"/>
          <p:cNvGrpSpPr/>
          <p:nvPr/>
        </p:nvGrpSpPr>
        <p:grpSpPr>
          <a:xfrm>
            <a:off x="0" y="6376988"/>
            <a:ext cx="9144000" cy="557212"/>
            <a:chOff x="0" y="6376988"/>
            <a:chExt cx="9144000" cy="557212"/>
          </a:xfrm>
        </p:grpSpPr>
        <p:grpSp>
          <p:nvGrpSpPr>
            <p:cNvPr id="107" name="Google Shape;107;p14"/>
            <p:cNvGrpSpPr/>
            <p:nvPr/>
          </p:nvGrpSpPr>
          <p:grpSpPr>
            <a:xfrm>
              <a:off x="0" y="6376988"/>
              <a:ext cx="9144000" cy="481012"/>
              <a:chOff x="0" y="6376988"/>
              <a:chExt cx="9144000" cy="481012"/>
            </a:xfrm>
          </p:grpSpPr>
          <p:sp>
            <p:nvSpPr>
              <p:cNvPr id="108" name="Google Shape;108;p14"/>
              <p:cNvSpPr txBox="1"/>
              <p:nvPr/>
            </p:nvSpPr>
            <p:spPr>
              <a:xfrm>
                <a:off x="0" y="6392863"/>
                <a:ext cx="9144000" cy="465137"/>
              </a:xfrm>
              <a:prstGeom prst="rect">
                <a:avLst/>
              </a:prstGeom>
              <a:solidFill>
                <a:srgbClr val="280C8E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200" b="1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</a:t>
                </a:r>
                <a:endParaRPr sz="4400" b="0" i="0" u="none" strike="noStrike" cap="none">
                  <a:solidFill>
                    <a:schemeClr val="lt1"/>
                  </a:solidFill>
                  <a:latin typeface="Verdana"/>
                  <a:ea typeface="Verdana"/>
                  <a:cs typeface="Verdana"/>
                  <a:sym typeface="Verdana"/>
                </a:endParaRPr>
              </a:p>
            </p:txBody>
          </p:sp>
          <p:sp>
            <p:nvSpPr>
              <p:cNvPr id="109" name="Google Shape;109;p14"/>
              <p:cNvSpPr/>
              <p:nvPr/>
            </p:nvSpPr>
            <p:spPr>
              <a:xfrm>
                <a:off x="228600" y="6376988"/>
                <a:ext cx="1889860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b="1" i="0" u="none" strike="noStrike" cap="none">
                    <a:solidFill>
                      <a:schemeClr val="lt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Kiran TALELE </a:t>
                </a:r>
                <a:endParaRPr/>
              </a:p>
            </p:txBody>
          </p:sp>
        </p:grpSp>
        <p:sp>
          <p:nvSpPr>
            <p:cNvPr id="110" name="Google Shape;110;p14"/>
            <p:cNvSpPr txBox="1"/>
            <p:nvPr/>
          </p:nvSpPr>
          <p:spPr>
            <a:xfrm>
              <a:off x="8458200" y="6376988"/>
              <a:ext cx="609600" cy="5572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fld id="{00000000-1234-1234-1234-123412341234}" type="slidenum">
                <a:rPr lang="en-US" sz="2400" b="1">
                  <a:solidFill>
                    <a:srgbClr val="FFC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2</a:t>
              </a:fld>
              <a:r>
                <a:rPr lang="en-US" sz="2400" b="1">
                  <a:solidFill>
                    <a:srgbClr val="C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endParaRPr sz="2800" b="1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3" name="Google Shape;1293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0" y="1114425"/>
            <a:ext cx="608013" cy="1684338"/>
          </a:xfrm>
          <a:prstGeom prst="rect">
            <a:avLst/>
          </a:prstGeom>
          <a:noFill/>
          <a:ln>
            <a:noFill/>
          </a:ln>
        </p:spPr>
      </p:pic>
      <p:sp>
        <p:nvSpPr>
          <p:cNvPr id="1294" name="Google Shape;1294;p32"/>
          <p:cNvSpPr/>
          <p:nvPr/>
        </p:nvSpPr>
        <p:spPr>
          <a:xfrm>
            <a:off x="457200" y="1190625"/>
            <a:ext cx="9144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           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1295" name="Google Shape;1295;p32"/>
          <p:cNvGrpSpPr/>
          <p:nvPr/>
        </p:nvGrpSpPr>
        <p:grpSpPr>
          <a:xfrm>
            <a:off x="2743200" y="1266825"/>
            <a:ext cx="3276600" cy="801688"/>
            <a:chOff x="2743200" y="1266827"/>
            <a:chExt cx="3276600" cy="801682"/>
          </a:xfrm>
        </p:grpSpPr>
        <p:cxnSp>
          <p:nvCxnSpPr>
            <p:cNvPr id="1296" name="Google Shape;1296;p32"/>
            <p:cNvCxnSpPr/>
            <p:nvPr/>
          </p:nvCxnSpPr>
          <p:spPr>
            <a:xfrm>
              <a:off x="2743200" y="1676400"/>
              <a:ext cx="69215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297" name="Google Shape;1297;p32"/>
            <p:cNvSpPr/>
            <p:nvPr/>
          </p:nvSpPr>
          <p:spPr>
            <a:xfrm>
              <a:off x="3435350" y="1266827"/>
              <a:ext cx="1974850" cy="801682"/>
            </a:xfrm>
            <a:prstGeom prst="roundRect">
              <a:avLst>
                <a:gd name="adj" fmla="val 16667"/>
              </a:avLst>
            </a:prstGeom>
            <a:solidFill>
              <a:srgbClr val="FDE9D8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marL="0" marR="0" lvl="0" indent="0" algn="ctr" rtl="0">
                <a:spcBef>
                  <a:spcPts val="1000"/>
                </a:spcBef>
                <a:spcAft>
                  <a:spcPts val="0"/>
                </a:spcAft>
                <a:buNone/>
              </a:pPr>
              <a:r>
                <a:rPr lang="en-US" sz="2800" b="1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L P F</a:t>
              </a:r>
              <a:endParaRPr sz="1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cxnSp>
          <p:nvCxnSpPr>
            <p:cNvPr id="1298" name="Google Shape;1298;p32"/>
            <p:cNvCxnSpPr/>
            <p:nvPr/>
          </p:nvCxnSpPr>
          <p:spPr>
            <a:xfrm>
              <a:off x="5410200" y="1676400"/>
              <a:ext cx="60960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1299" name="Google Shape;1299;p3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15000" y="3725863"/>
            <a:ext cx="971550" cy="1684337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300" name="Google Shape;1300;p32"/>
          <p:cNvGraphicFramePr/>
          <p:nvPr/>
        </p:nvGraphicFramePr>
        <p:xfrm>
          <a:off x="912813" y="1112838"/>
          <a:ext cx="1752600" cy="1554210"/>
        </p:xfrm>
        <a:graphic>
          <a:graphicData uri="http://schemas.openxmlformats.org/drawingml/2006/table">
            <a:tbl>
              <a:tblPr>
                <a:noFill/>
                <a:tableStyleId>{851CF4EA-D1BB-40FF-B8F5-498D31C3B60B}</a:tableStyleId>
              </a:tblPr>
              <a:tblGrid>
                <a:gridCol w="573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4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5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18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/>
                    </a:p>
                  </a:txBody>
                  <a:tcPr marL="91450" marR="91450" marT="45675" marB="456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sz="2800" b="0" i="0" u="none" strike="noStrike" cap="none" baseline="-250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endParaRPr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8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7</a:t>
                      </a:r>
                      <a:endParaRPr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400"/>
                        <a:buFont typeface="Noto Sans Symbols"/>
                        <a:buNone/>
                      </a:pPr>
                      <a:r>
                        <a:rPr lang="en-US" sz="24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255</a:t>
                      </a:r>
                      <a:endParaRPr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</a:t>
                      </a:r>
                      <a:endParaRPr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8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6</a:t>
                      </a:r>
                      <a:endParaRPr/>
                    </a:p>
                  </a:txBody>
                  <a:tcPr marL="91450" marR="91450" marT="45675" marB="456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</a:t>
                      </a:r>
                      <a:endParaRPr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</a:t>
                      </a:r>
                      <a:endParaRPr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301" name="Google Shape;1301;p32"/>
          <p:cNvGraphicFramePr/>
          <p:nvPr/>
        </p:nvGraphicFramePr>
        <p:xfrm>
          <a:off x="6553200" y="1066800"/>
          <a:ext cx="2362200" cy="1477950"/>
        </p:xfrm>
        <a:graphic>
          <a:graphicData uri="http://schemas.openxmlformats.org/drawingml/2006/table">
            <a:tbl>
              <a:tblPr>
                <a:noFill/>
                <a:tableStyleId>{851CF4EA-D1BB-40FF-B8F5-498D31C3B60B}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180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75" marB="456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80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1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75" marB="456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1302" name="Google Shape;1302;p32"/>
          <p:cNvGrpSpPr/>
          <p:nvPr/>
        </p:nvGrpSpPr>
        <p:grpSpPr>
          <a:xfrm>
            <a:off x="0" y="6376988"/>
            <a:ext cx="9296400" cy="557212"/>
            <a:chOff x="0" y="6376988"/>
            <a:chExt cx="9296400" cy="557212"/>
          </a:xfrm>
        </p:grpSpPr>
        <p:grpSp>
          <p:nvGrpSpPr>
            <p:cNvPr id="1303" name="Google Shape;1303;p32"/>
            <p:cNvGrpSpPr/>
            <p:nvPr/>
          </p:nvGrpSpPr>
          <p:grpSpPr>
            <a:xfrm>
              <a:off x="0" y="6392863"/>
              <a:ext cx="9144000" cy="465137"/>
              <a:chOff x="0" y="6392863"/>
              <a:chExt cx="9144000" cy="465137"/>
            </a:xfrm>
          </p:grpSpPr>
          <p:sp>
            <p:nvSpPr>
              <p:cNvPr id="1304" name="Google Shape;1304;p32"/>
              <p:cNvSpPr txBox="1"/>
              <p:nvPr/>
            </p:nvSpPr>
            <p:spPr>
              <a:xfrm>
                <a:off x="0" y="6392863"/>
                <a:ext cx="9144000" cy="465137"/>
              </a:xfrm>
              <a:prstGeom prst="rect">
                <a:avLst/>
              </a:prstGeom>
              <a:solidFill>
                <a:srgbClr val="C0504D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200" b="1">
                    <a:solidFill>
                      <a:srgbClr val="FF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</a:t>
                </a:r>
                <a:endParaRPr sz="4400">
                  <a:solidFill>
                    <a:srgbClr val="FF0000"/>
                  </a:solidFill>
                  <a:latin typeface="Verdana"/>
                  <a:ea typeface="Verdana"/>
                  <a:cs typeface="Verdana"/>
                  <a:sym typeface="Verdana"/>
                </a:endParaRPr>
              </a:p>
            </p:txBody>
          </p:sp>
          <p:sp>
            <p:nvSpPr>
              <p:cNvPr id="1305" name="Google Shape;1305;p32"/>
              <p:cNvSpPr/>
              <p:nvPr/>
            </p:nvSpPr>
            <p:spPr>
              <a:xfrm>
                <a:off x="76200" y="6410412"/>
                <a:ext cx="1921169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b="1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Kiran TALELE </a:t>
                </a:r>
                <a:endParaRPr/>
              </a:p>
            </p:txBody>
          </p:sp>
        </p:grpSp>
        <p:sp>
          <p:nvSpPr>
            <p:cNvPr id="1306" name="Google Shape;1306;p32"/>
            <p:cNvSpPr txBox="1"/>
            <p:nvPr/>
          </p:nvSpPr>
          <p:spPr>
            <a:xfrm>
              <a:off x="8686800" y="6376988"/>
              <a:ext cx="609600" cy="5572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fld id="{00000000-1234-1234-1234-123412341234}" type="slidenum">
                <a:rPr lang="en-US" sz="2800" b="1">
                  <a:solidFill>
                    <a:srgbClr val="FFFF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20</a:t>
              </a:fld>
              <a:r>
                <a:rPr lang="en-US" sz="2400" b="1">
                  <a:solidFill>
                    <a:srgbClr val="C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endParaRPr sz="2800" b="1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aphicFrame>
        <p:nvGraphicFramePr>
          <p:cNvPr id="1307" name="Google Shape;1307;p32"/>
          <p:cNvGraphicFramePr/>
          <p:nvPr/>
        </p:nvGraphicFramePr>
        <p:xfrm>
          <a:off x="760413" y="3551238"/>
          <a:ext cx="2674900" cy="2428875"/>
        </p:xfrm>
        <a:graphic>
          <a:graphicData uri="http://schemas.openxmlformats.org/drawingml/2006/table">
            <a:tbl>
              <a:tblPr>
                <a:noFill/>
                <a:tableStyleId>{851CF4EA-D1BB-40FF-B8F5-498D31C3B60B}</a:tableStyleId>
              </a:tblPr>
              <a:tblGrid>
                <a:gridCol w="382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2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929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929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9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000"/>
                        <a:buFont typeface="Noto Sans Symbols"/>
                        <a:buNone/>
                      </a:pPr>
                      <a:r>
                        <a:rPr lang="en-US" sz="2000" b="1" i="0" u="none" strike="noStrike" cap="none">
                          <a:solidFill>
                            <a:srgbClr val="0000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/>
                    </a:p>
                  </a:txBody>
                  <a:tcPr marL="91450" marR="91450" marT="45675" marB="456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000"/>
                        <a:buFont typeface="Noto Sans Symbols"/>
                        <a:buNone/>
                      </a:pPr>
                      <a:r>
                        <a:rPr lang="en-US" sz="2000" b="1" i="0" u="none" strike="noStrike" cap="none">
                          <a:solidFill>
                            <a:srgbClr val="0000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000"/>
                        <a:buFont typeface="Noto Sans Symbols"/>
                        <a:buNone/>
                      </a:pPr>
                      <a:r>
                        <a:rPr lang="en-US" sz="2000" b="1" i="0" u="none" strike="noStrike" cap="none">
                          <a:solidFill>
                            <a:srgbClr val="0000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000"/>
                        <a:buFont typeface="Noto Sans Symbols"/>
                        <a:buNone/>
                      </a:pPr>
                      <a:r>
                        <a:rPr lang="en-US" sz="2000" b="1" i="0" u="none" strike="noStrike" cap="none">
                          <a:solidFill>
                            <a:srgbClr val="0000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000"/>
                        <a:buFont typeface="Noto Sans Symbols"/>
                        <a:buNone/>
                      </a:pPr>
                      <a:r>
                        <a:rPr lang="en-US" sz="2000" b="1" i="0" u="none" strike="noStrike" cap="none">
                          <a:solidFill>
                            <a:srgbClr val="0000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8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000"/>
                        <a:buFont typeface="Noto Sans Symbols"/>
                        <a:buNone/>
                      </a:pPr>
                      <a:r>
                        <a:rPr lang="en-US" sz="2000" b="1" i="0" u="none" strike="noStrike" cap="none">
                          <a:solidFill>
                            <a:srgbClr val="0000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/>
                    </a:p>
                  </a:txBody>
                  <a:tcPr marL="91450" marR="91450" marT="45675" marB="456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/>
                    </a:p>
                  </a:txBody>
                  <a:tcPr marL="91450" marR="91450" marT="45675" marB="456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sz="2800" b="0" i="0" u="none" strike="noStrike" cap="none" baseline="-250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675" marB="456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EB7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endParaRPr/>
                    </a:p>
                  </a:txBody>
                  <a:tcPr marL="91450" marR="91450" marT="45675" marB="456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EB7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000"/>
                        <a:buFont typeface="Noto Sans Symbols"/>
                        <a:buNone/>
                      </a:pPr>
                      <a:r>
                        <a:rPr lang="en-US" sz="2000" b="1" i="0" u="none" strike="noStrike" cap="none">
                          <a:solidFill>
                            <a:srgbClr val="0000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/>
                    </a:p>
                  </a:txBody>
                  <a:tcPr marL="91450" marR="91450" marT="45675" marB="456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EB7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8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000"/>
                        <a:buFont typeface="Noto Sans Symbols"/>
                        <a:buNone/>
                      </a:pPr>
                      <a:r>
                        <a:rPr lang="en-US" sz="2000" b="1" i="0" u="none" strike="noStrike" cap="none">
                          <a:solidFill>
                            <a:srgbClr val="0000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 sz="2000" b="1" i="0" u="none" strike="noStrike" cap="none">
                        <a:solidFill>
                          <a:srgbClr val="0000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7</a:t>
                      </a:r>
                      <a:endParaRPr/>
                    </a:p>
                  </a:txBody>
                  <a:tcPr marL="91450" marR="91450" marT="45675" marB="456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400"/>
                        <a:buFont typeface="Noto Sans Symbols"/>
                        <a:buNone/>
                      </a:pPr>
                      <a:r>
                        <a:rPr lang="en-US" sz="24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255</a:t>
                      </a:r>
                      <a:endParaRPr/>
                    </a:p>
                  </a:txBody>
                  <a:tcPr marL="91450" marR="91450" marT="45675" marB="456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EB7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1" i="0" u="none" strike="noStrike" cap="none">
                          <a:solidFill>
                            <a:srgbClr val="FF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</a:t>
                      </a:r>
                      <a:endParaRPr/>
                    </a:p>
                  </a:txBody>
                  <a:tcPr marL="91450" marR="91450" marT="45675" marB="456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EB7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000"/>
                        <a:buFont typeface="Noto Sans Symbols"/>
                        <a:buNone/>
                      </a:pPr>
                      <a:r>
                        <a:rPr lang="en-US" sz="2000" b="1" i="0" u="none" strike="noStrike" cap="none">
                          <a:solidFill>
                            <a:srgbClr val="0000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/>
                    </a:p>
                  </a:txBody>
                  <a:tcPr marL="91450" marR="91450" marT="45675" marB="456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EB7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8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000"/>
                        <a:buFont typeface="Noto Sans Symbols"/>
                        <a:buNone/>
                      </a:pPr>
                      <a:r>
                        <a:rPr lang="en-US" sz="2000" b="1" i="0" u="none" strike="noStrike" cap="none">
                          <a:solidFill>
                            <a:srgbClr val="0000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/>
                    </a:p>
                  </a:txBody>
                  <a:tcPr marL="91450" marR="91450" marT="45675" marB="456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6</a:t>
                      </a:r>
                      <a:endParaRPr/>
                    </a:p>
                  </a:txBody>
                  <a:tcPr marL="91450" marR="91450" marT="45675" marB="456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</a:t>
                      </a:r>
                      <a:endParaRPr/>
                    </a:p>
                  </a:txBody>
                  <a:tcPr marL="91450" marR="91450" marT="45675" marB="456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EB7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</a:t>
                      </a:r>
                      <a:endParaRPr/>
                    </a:p>
                  </a:txBody>
                  <a:tcPr marL="91450" marR="91450" marT="45675" marB="456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EB7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000"/>
                        <a:buFont typeface="Noto Sans Symbols"/>
                        <a:buNone/>
                      </a:pPr>
                      <a:r>
                        <a:rPr lang="en-US" sz="2000" b="1" i="0" u="none" strike="noStrike" cap="none">
                          <a:solidFill>
                            <a:srgbClr val="0000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/>
                    </a:p>
                  </a:txBody>
                  <a:tcPr marL="91450" marR="91450" marT="45675" marB="456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EB7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85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000"/>
                        <a:buFont typeface="Noto Sans Symbols"/>
                        <a:buNone/>
                      </a:pPr>
                      <a:r>
                        <a:rPr lang="en-US" sz="2000" b="1" i="0" u="none" strike="noStrike" cap="none">
                          <a:solidFill>
                            <a:srgbClr val="0000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/>
                    </a:p>
                  </a:txBody>
                  <a:tcPr marL="91450" marR="91450" marT="45675" marB="456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000"/>
                        <a:buFont typeface="Noto Sans Symbols"/>
                        <a:buNone/>
                      </a:pPr>
                      <a:r>
                        <a:rPr lang="en-US" sz="2000" b="1" i="0" u="none" strike="noStrike" cap="none">
                          <a:solidFill>
                            <a:srgbClr val="0000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000"/>
                        <a:buFont typeface="Noto Sans Symbols"/>
                        <a:buNone/>
                      </a:pPr>
                      <a:r>
                        <a:rPr lang="en-US" sz="2000" b="1" i="0" u="none" strike="noStrike" cap="none">
                          <a:solidFill>
                            <a:srgbClr val="0000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000"/>
                        <a:buFont typeface="Noto Sans Symbols"/>
                        <a:buNone/>
                      </a:pPr>
                      <a:r>
                        <a:rPr lang="en-US" sz="2000" b="1" i="0" u="none" strike="noStrike" cap="none">
                          <a:solidFill>
                            <a:srgbClr val="0000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000"/>
                        <a:buFont typeface="Noto Sans Symbols"/>
                        <a:buNone/>
                      </a:pPr>
                      <a:r>
                        <a:rPr lang="en-US" sz="2000" b="1" i="0" u="none" strike="noStrike" cap="none">
                          <a:solidFill>
                            <a:srgbClr val="0000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1308" name="Google Shape;1308;p32"/>
          <p:cNvGrpSpPr/>
          <p:nvPr/>
        </p:nvGrpSpPr>
        <p:grpSpPr>
          <a:xfrm>
            <a:off x="3435350" y="4303713"/>
            <a:ext cx="2660650" cy="801687"/>
            <a:chOff x="2743200" y="1266827"/>
            <a:chExt cx="3276600" cy="801682"/>
          </a:xfrm>
        </p:grpSpPr>
        <p:cxnSp>
          <p:nvCxnSpPr>
            <p:cNvPr id="1309" name="Google Shape;1309;p32"/>
            <p:cNvCxnSpPr/>
            <p:nvPr/>
          </p:nvCxnSpPr>
          <p:spPr>
            <a:xfrm>
              <a:off x="2743200" y="1676400"/>
              <a:ext cx="69215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310" name="Google Shape;1310;p32"/>
            <p:cNvSpPr/>
            <p:nvPr/>
          </p:nvSpPr>
          <p:spPr>
            <a:xfrm>
              <a:off x="3435274" y="1266827"/>
              <a:ext cx="1974562" cy="801682"/>
            </a:xfrm>
            <a:prstGeom prst="roundRect">
              <a:avLst>
                <a:gd name="adj" fmla="val 16667"/>
              </a:avLst>
            </a:prstGeom>
            <a:solidFill>
              <a:srgbClr val="FDE9D8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marL="0" marR="0" lvl="0" indent="0" algn="ctr" rtl="0">
                <a:spcBef>
                  <a:spcPts val="1000"/>
                </a:spcBef>
                <a:spcAft>
                  <a:spcPts val="0"/>
                </a:spcAft>
                <a:buNone/>
              </a:pPr>
              <a:r>
                <a:rPr lang="en-US" sz="2800" b="1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L P F</a:t>
              </a:r>
              <a:endParaRPr sz="1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cxnSp>
          <p:nvCxnSpPr>
            <p:cNvPr id="1311" name="Google Shape;1311;p32"/>
            <p:cNvCxnSpPr/>
            <p:nvPr/>
          </p:nvCxnSpPr>
          <p:spPr>
            <a:xfrm>
              <a:off x="5410200" y="1676400"/>
              <a:ext cx="60960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aphicFrame>
        <p:nvGraphicFramePr>
          <p:cNvPr id="1312" name="Google Shape;1312;p32"/>
          <p:cNvGraphicFramePr/>
          <p:nvPr/>
        </p:nvGraphicFramePr>
        <p:xfrm>
          <a:off x="6553200" y="4008438"/>
          <a:ext cx="2362200" cy="1477970"/>
        </p:xfrm>
        <a:graphic>
          <a:graphicData uri="http://schemas.openxmlformats.org/drawingml/2006/table">
            <a:tbl>
              <a:tblPr>
                <a:noFill/>
                <a:tableStyleId>{851CF4EA-D1BB-40FF-B8F5-498D31C3B60B}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180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75" marB="45675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75" marB="45675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75" marB="45675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80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75" marB="45675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800" b="1"/>
                    </a:p>
                  </a:txBody>
                  <a:tcPr marL="91450" marR="91450" marT="45675" marB="45675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75" marB="45675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1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75" marB="45675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75" marB="45675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75" marB="45675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313" name="Google Shape;1313;p32"/>
          <p:cNvSpPr/>
          <p:nvPr/>
        </p:nvSpPr>
        <p:spPr>
          <a:xfrm>
            <a:off x="7481888" y="4524375"/>
            <a:ext cx="493712" cy="461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31</a:t>
            </a:r>
            <a:endParaRPr sz="240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14" name="Google Shape;1314;p32"/>
          <p:cNvSpPr/>
          <p:nvPr/>
        </p:nvSpPr>
        <p:spPr>
          <a:xfrm>
            <a:off x="6553200" y="4033838"/>
            <a:ext cx="762000" cy="461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29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15" name="Google Shape;1315;p32"/>
          <p:cNvSpPr/>
          <p:nvPr/>
        </p:nvSpPr>
        <p:spPr>
          <a:xfrm>
            <a:off x="7315200" y="4033838"/>
            <a:ext cx="762000" cy="46196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30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16" name="Google Shape;1316;p32"/>
          <p:cNvSpPr/>
          <p:nvPr/>
        </p:nvSpPr>
        <p:spPr>
          <a:xfrm>
            <a:off x="8120063" y="4033838"/>
            <a:ext cx="719137" cy="46196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30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17" name="Google Shape;1317;p32"/>
          <p:cNvSpPr/>
          <p:nvPr/>
        </p:nvSpPr>
        <p:spPr>
          <a:xfrm>
            <a:off x="6646863" y="4562475"/>
            <a:ext cx="592137" cy="46196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30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18" name="Google Shape;1318;p32"/>
          <p:cNvSpPr/>
          <p:nvPr/>
        </p:nvSpPr>
        <p:spPr>
          <a:xfrm>
            <a:off x="8120063" y="4567238"/>
            <a:ext cx="762000" cy="461962"/>
          </a:xfrm>
          <a:prstGeom prst="rect">
            <a:avLst/>
          </a:prstGeom>
          <a:solidFill>
            <a:srgbClr val="FD800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30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319" name="Google Shape;1319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200" y="3497263"/>
            <a:ext cx="608013" cy="1684337"/>
          </a:xfrm>
          <a:prstGeom prst="rect">
            <a:avLst/>
          </a:prstGeom>
          <a:noFill/>
          <a:ln>
            <a:noFill/>
          </a:ln>
        </p:spPr>
      </p:pic>
      <p:sp>
        <p:nvSpPr>
          <p:cNvPr id="1320" name="Google Shape;1320;p32"/>
          <p:cNvSpPr/>
          <p:nvPr/>
        </p:nvSpPr>
        <p:spPr>
          <a:xfrm>
            <a:off x="76200" y="0"/>
            <a:ext cx="8534400" cy="7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Eg-1 :  Digital Image with impulse noise  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     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6" name="Google Shape;1326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0" y="1114425"/>
            <a:ext cx="608013" cy="1684338"/>
          </a:xfrm>
          <a:prstGeom prst="rect">
            <a:avLst/>
          </a:prstGeom>
          <a:noFill/>
          <a:ln>
            <a:noFill/>
          </a:ln>
        </p:spPr>
      </p:pic>
      <p:sp>
        <p:nvSpPr>
          <p:cNvPr id="1327" name="Google Shape;1327;p33"/>
          <p:cNvSpPr/>
          <p:nvPr/>
        </p:nvSpPr>
        <p:spPr>
          <a:xfrm>
            <a:off x="457200" y="1190625"/>
            <a:ext cx="9144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           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1328" name="Google Shape;1328;p33"/>
          <p:cNvGrpSpPr/>
          <p:nvPr/>
        </p:nvGrpSpPr>
        <p:grpSpPr>
          <a:xfrm>
            <a:off x="2743200" y="1266825"/>
            <a:ext cx="3276600" cy="801688"/>
            <a:chOff x="2743200" y="1266827"/>
            <a:chExt cx="3276600" cy="801682"/>
          </a:xfrm>
        </p:grpSpPr>
        <p:cxnSp>
          <p:nvCxnSpPr>
            <p:cNvPr id="1329" name="Google Shape;1329;p33"/>
            <p:cNvCxnSpPr/>
            <p:nvPr/>
          </p:nvCxnSpPr>
          <p:spPr>
            <a:xfrm>
              <a:off x="2743200" y="1676400"/>
              <a:ext cx="69215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330" name="Google Shape;1330;p33"/>
            <p:cNvSpPr/>
            <p:nvPr/>
          </p:nvSpPr>
          <p:spPr>
            <a:xfrm>
              <a:off x="3435350" y="1266827"/>
              <a:ext cx="1974850" cy="801682"/>
            </a:xfrm>
            <a:prstGeom prst="roundRect">
              <a:avLst>
                <a:gd name="adj" fmla="val 16667"/>
              </a:avLst>
            </a:prstGeom>
            <a:solidFill>
              <a:srgbClr val="FDE9D8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marL="0" marR="0" lvl="0" indent="0" algn="ctr" rtl="0">
                <a:spcBef>
                  <a:spcPts val="1000"/>
                </a:spcBef>
                <a:spcAft>
                  <a:spcPts val="0"/>
                </a:spcAft>
                <a:buNone/>
              </a:pPr>
              <a:r>
                <a:rPr lang="en-US" sz="2800" b="1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L P F</a:t>
              </a:r>
              <a:endParaRPr sz="1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cxnSp>
          <p:nvCxnSpPr>
            <p:cNvPr id="1331" name="Google Shape;1331;p33"/>
            <p:cNvCxnSpPr/>
            <p:nvPr/>
          </p:nvCxnSpPr>
          <p:spPr>
            <a:xfrm>
              <a:off x="5410200" y="1676400"/>
              <a:ext cx="60960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aphicFrame>
        <p:nvGraphicFramePr>
          <p:cNvPr id="1332" name="Google Shape;1332;p33"/>
          <p:cNvGraphicFramePr/>
          <p:nvPr/>
        </p:nvGraphicFramePr>
        <p:xfrm>
          <a:off x="912813" y="1112838"/>
          <a:ext cx="1752600" cy="1554210"/>
        </p:xfrm>
        <a:graphic>
          <a:graphicData uri="http://schemas.openxmlformats.org/drawingml/2006/table">
            <a:tbl>
              <a:tblPr>
                <a:noFill/>
                <a:tableStyleId>{851CF4EA-D1BB-40FF-B8F5-498D31C3B60B}</a:tableStyleId>
              </a:tblPr>
              <a:tblGrid>
                <a:gridCol w="573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4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5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18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/>
                    </a:p>
                  </a:txBody>
                  <a:tcPr marL="91450" marR="91450" marT="45675" marB="456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sz="2800" b="0" i="0" u="none" strike="noStrike" cap="none" baseline="-250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endParaRPr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8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7</a:t>
                      </a:r>
                      <a:endParaRPr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400"/>
                        <a:buFont typeface="Noto Sans Symbols"/>
                        <a:buNone/>
                      </a:pPr>
                      <a:r>
                        <a:rPr lang="en-US" sz="24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255</a:t>
                      </a:r>
                      <a:endParaRPr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</a:t>
                      </a:r>
                      <a:endParaRPr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8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6</a:t>
                      </a:r>
                      <a:endParaRPr/>
                    </a:p>
                  </a:txBody>
                  <a:tcPr marL="91450" marR="91450" marT="45675" marB="456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</a:t>
                      </a:r>
                      <a:endParaRPr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</a:t>
                      </a:r>
                      <a:endParaRPr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333" name="Google Shape;1333;p33"/>
          <p:cNvGraphicFramePr/>
          <p:nvPr/>
        </p:nvGraphicFramePr>
        <p:xfrm>
          <a:off x="6553200" y="1066800"/>
          <a:ext cx="2362200" cy="1477950"/>
        </p:xfrm>
        <a:graphic>
          <a:graphicData uri="http://schemas.openxmlformats.org/drawingml/2006/table">
            <a:tbl>
              <a:tblPr>
                <a:noFill/>
                <a:tableStyleId>{851CF4EA-D1BB-40FF-B8F5-498D31C3B60B}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180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75" marB="456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80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1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75" marB="456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1334" name="Google Shape;1334;p33"/>
          <p:cNvGrpSpPr/>
          <p:nvPr/>
        </p:nvGrpSpPr>
        <p:grpSpPr>
          <a:xfrm>
            <a:off x="0" y="6376988"/>
            <a:ext cx="9296400" cy="557212"/>
            <a:chOff x="0" y="6376988"/>
            <a:chExt cx="9296400" cy="557212"/>
          </a:xfrm>
        </p:grpSpPr>
        <p:grpSp>
          <p:nvGrpSpPr>
            <p:cNvPr id="1335" name="Google Shape;1335;p33"/>
            <p:cNvGrpSpPr/>
            <p:nvPr/>
          </p:nvGrpSpPr>
          <p:grpSpPr>
            <a:xfrm>
              <a:off x="0" y="6392863"/>
              <a:ext cx="9144000" cy="465137"/>
              <a:chOff x="0" y="6392863"/>
              <a:chExt cx="9144000" cy="465137"/>
            </a:xfrm>
          </p:grpSpPr>
          <p:sp>
            <p:nvSpPr>
              <p:cNvPr id="1336" name="Google Shape;1336;p33"/>
              <p:cNvSpPr txBox="1"/>
              <p:nvPr/>
            </p:nvSpPr>
            <p:spPr>
              <a:xfrm>
                <a:off x="0" y="6392863"/>
                <a:ext cx="9144000" cy="465137"/>
              </a:xfrm>
              <a:prstGeom prst="rect">
                <a:avLst/>
              </a:prstGeom>
              <a:solidFill>
                <a:srgbClr val="C0504D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200" b="1">
                    <a:solidFill>
                      <a:srgbClr val="FF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</a:t>
                </a:r>
                <a:endParaRPr sz="4400">
                  <a:solidFill>
                    <a:srgbClr val="FF0000"/>
                  </a:solidFill>
                  <a:latin typeface="Verdana"/>
                  <a:ea typeface="Verdana"/>
                  <a:cs typeface="Verdana"/>
                  <a:sym typeface="Verdana"/>
                </a:endParaRPr>
              </a:p>
            </p:txBody>
          </p:sp>
          <p:sp>
            <p:nvSpPr>
              <p:cNvPr id="1337" name="Google Shape;1337;p33"/>
              <p:cNvSpPr/>
              <p:nvPr/>
            </p:nvSpPr>
            <p:spPr>
              <a:xfrm>
                <a:off x="76200" y="6410412"/>
                <a:ext cx="1921169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b="1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Kiran TALELE </a:t>
                </a:r>
                <a:endParaRPr/>
              </a:p>
            </p:txBody>
          </p:sp>
        </p:grpSp>
        <p:sp>
          <p:nvSpPr>
            <p:cNvPr id="1338" name="Google Shape;1338;p33"/>
            <p:cNvSpPr txBox="1"/>
            <p:nvPr/>
          </p:nvSpPr>
          <p:spPr>
            <a:xfrm>
              <a:off x="8686800" y="6376988"/>
              <a:ext cx="609600" cy="5572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fld id="{00000000-1234-1234-1234-123412341234}" type="slidenum">
                <a:rPr lang="en-US" sz="2800" b="1">
                  <a:solidFill>
                    <a:srgbClr val="FFFF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21</a:t>
              </a:fld>
              <a:r>
                <a:rPr lang="en-US" sz="2400" b="1">
                  <a:solidFill>
                    <a:srgbClr val="C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endParaRPr sz="2800" b="1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aphicFrame>
        <p:nvGraphicFramePr>
          <p:cNvPr id="1339" name="Google Shape;1339;p33"/>
          <p:cNvGraphicFramePr/>
          <p:nvPr/>
        </p:nvGraphicFramePr>
        <p:xfrm>
          <a:off x="760413" y="3551238"/>
          <a:ext cx="2674900" cy="2428875"/>
        </p:xfrm>
        <a:graphic>
          <a:graphicData uri="http://schemas.openxmlformats.org/drawingml/2006/table">
            <a:tbl>
              <a:tblPr>
                <a:noFill/>
                <a:tableStyleId>{851CF4EA-D1BB-40FF-B8F5-498D31C3B60B}</a:tableStyleId>
              </a:tblPr>
              <a:tblGrid>
                <a:gridCol w="382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2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929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929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9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000"/>
                        <a:buFont typeface="Noto Sans Symbols"/>
                        <a:buNone/>
                      </a:pPr>
                      <a:r>
                        <a:rPr lang="en-US" sz="2000" b="1" i="0" u="none" strike="noStrike" cap="none">
                          <a:solidFill>
                            <a:srgbClr val="0000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/>
                    </a:p>
                  </a:txBody>
                  <a:tcPr marL="91450" marR="91450" marT="45675" marB="456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000"/>
                        <a:buFont typeface="Noto Sans Symbols"/>
                        <a:buNone/>
                      </a:pPr>
                      <a:r>
                        <a:rPr lang="en-US" sz="2000" b="1" i="0" u="none" strike="noStrike" cap="none">
                          <a:solidFill>
                            <a:srgbClr val="0000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000"/>
                        <a:buFont typeface="Noto Sans Symbols"/>
                        <a:buNone/>
                      </a:pPr>
                      <a:r>
                        <a:rPr lang="en-US" sz="2000" b="1" i="0" u="none" strike="noStrike" cap="none">
                          <a:solidFill>
                            <a:srgbClr val="0000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000"/>
                        <a:buFont typeface="Noto Sans Symbols"/>
                        <a:buNone/>
                      </a:pPr>
                      <a:r>
                        <a:rPr lang="en-US" sz="2000" b="1" i="0" u="none" strike="noStrike" cap="none">
                          <a:solidFill>
                            <a:srgbClr val="0000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000"/>
                        <a:buFont typeface="Noto Sans Symbols"/>
                        <a:buNone/>
                      </a:pPr>
                      <a:r>
                        <a:rPr lang="en-US" sz="2000" b="1" i="0" u="none" strike="noStrike" cap="none">
                          <a:solidFill>
                            <a:srgbClr val="0000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8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000"/>
                        <a:buFont typeface="Noto Sans Symbols"/>
                        <a:buNone/>
                      </a:pPr>
                      <a:r>
                        <a:rPr lang="en-US" sz="2000" b="1" i="0" u="none" strike="noStrike" cap="none">
                          <a:solidFill>
                            <a:srgbClr val="0000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/>
                    </a:p>
                  </a:txBody>
                  <a:tcPr marL="91450" marR="91450" marT="45675" marB="456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/>
                    </a:p>
                  </a:txBody>
                  <a:tcPr marL="91450" marR="91450" marT="45675" marB="456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sz="2800" b="0" i="0" u="none" strike="noStrike" cap="none" baseline="-250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675" marB="456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endParaRPr/>
                    </a:p>
                  </a:txBody>
                  <a:tcPr marL="91450" marR="91450" marT="45675" marB="456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000"/>
                        <a:buFont typeface="Noto Sans Symbols"/>
                        <a:buNone/>
                      </a:pPr>
                      <a:r>
                        <a:rPr lang="en-US" sz="2000" b="1" i="0" u="none" strike="noStrike" cap="none">
                          <a:solidFill>
                            <a:srgbClr val="0000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/>
                    </a:p>
                  </a:txBody>
                  <a:tcPr marL="91450" marR="91450" marT="45675" marB="456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8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000"/>
                        <a:buFont typeface="Noto Sans Symbols"/>
                        <a:buNone/>
                      </a:pPr>
                      <a:r>
                        <a:rPr lang="en-US" sz="2000" b="1" i="0" u="none" strike="noStrike" cap="none">
                          <a:solidFill>
                            <a:srgbClr val="0000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EB7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7</a:t>
                      </a:r>
                      <a:endParaRPr/>
                    </a:p>
                  </a:txBody>
                  <a:tcPr marL="91450" marR="91450" marT="45675" marB="456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EB7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400"/>
                        <a:buFont typeface="Noto Sans Symbols"/>
                        <a:buNone/>
                      </a:pPr>
                      <a:r>
                        <a:rPr lang="en-US" sz="24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255</a:t>
                      </a:r>
                      <a:endParaRPr/>
                    </a:p>
                  </a:txBody>
                  <a:tcPr marL="91450" marR="91450" marT="45675" marB="456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EB7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</a:t>
                      </a:r>
                      <a:endParaRPr/>
                    </a:p>
                  </a:txBody>
                  <a:tcPr marL="91450" marR="91450" marT="45675" marB="456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000"/>
                        <a:buFont typeface="Noto Sans Symbols"/>
                        <a:buNone/>
                      </a:pPr>
                      <a:r>
                        <a:rPr lang="en-US" sz="2000" b="1" i="0" u="none" strike="noStrike" cap="none">
                          <a:solidFill>
                            <a:srgbClr val="0000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/>
                    </a:p>
                  </a:txBody>
                  <a:tcPr marL="91450" marR="91450" marT="45675" marB="456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8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000"/>
                        <a:buFont typeface="Noto Sans Symbols"/>
                        <a:buNone/>
                      </a:pPr>
                      <a:r>
                        <a:rPr lang="en-US" sz="2000" b="1" i="0" u="none" strike="noStrike" cap="none">
                          <a:solidFill>
                            <a:srgbClr val="0000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/>
                    </a:p>
                  </a:txBody>
                  <a:tcPr marL="91450" marR="91450" marT="45675" marB="456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EB7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1" i="0" u="none" strike="noStrike" cap="none">
                          <a:solidFill>
                            <a:srgbClr val="FF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6</a:t>
                      </a:r>
                      <a:endParaRPr/>
                    </a:p>
                  </a:txBody>
                  <a:tcPr marL="91450" marR="91450" marT="45675" marB="456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EB7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</a:t>
                      </a:r>
                      <a:endParaRPr/>
                    </a:p>
                  </a:txBody>
                  <a:tcPr marL="91450" marR="91450" marT="45675" marB="456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EB7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</a:t>
                      </a:r>
                      <a:endParaRPr/>
                    </a:p>
                  </a:txBody>
                  <a:tcPr marL="91450" marR="91450" marT="45675" marB="456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000"/>
                        <a:buFont typeface="Noto Sans Symbols"/>
                        <a:buNone/>
                      </a:pPr>
                      <a:r>
                        <a:rPr lang="en-US" sz="2000" b="1" i="0" u="none" strike="noStrike" cap="none">
                          <a:solidFill>
                            <a:srgbClr val="0000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/>
                    </a:p>
                  </a:txBody>
                  <a:tcPr marL="91450" marR="91450" marT="45675" marB="456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85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000"/>
                        <a:buFont typeface="Noto Sans Symbols"/>
                        <a:buNone/>
                      </a:pPr>
                      <a:r>
                        <a:rPr lang="en-US" sz="2000" b="1" i="0" u="none" strike="noStrike" cap="none">
                          <a:solidFill>
                            <a:srgbClr val="0000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/>
                    </a:p>
                  </a:txBody>
                  <a:tcPr marL="91450" marR="91450" marT="45675" marB="456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EB7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000"/>
                        <a:buFont typeface="Noto Sans Symbols"/>
                        <a:buNone/>
                      </a:pPr>
                      <a:r>
                        <a:rPr lang="en-US" sz="2000" b="1" i="0" u="none" strike="noStrike" cap="none">
                          <a:solidFill>
                            <a:srgbClr val="0000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EB7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000"/>
                        <a:buFont typeface="Noto Sans Symbols"/>
                        <a:buNone/>
                      </a:pPr>
                      <a:r>
                        <a:rPr lang="en-US" sz="2000" b="1" i="0" u="none" strike="noStrike" cap="none">
                          <a:solidFill>
                            <a:srgbClr val="0000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EB7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000"/>
                        <a:buFont typeface="Noto Sans Symbols"/>
                        <a:buNone/>
                      </a:pPr>
                      <a:r>
                        <a:rPr lang="en-US" sz="2000" b="1" i="0" u="none" strike="noStrike" cap="none">
                          <a:solidFill>
                            <a:srgbClr val="0000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000"/>
                        <a:buFont typeface="Noto Sans Symbols"/>
                        <a:buNone/>
                      </a:pPr>
                      <a:r>
                        <a:rPr lang="en-US" sz="2000" b="1" i="0" u="none" strike="noStrike" cap="none">
                          <a:solidFill>
                            <a:srgbClr val="0000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1340" name="Google Shape;1340;p33"/>
          <p:cNvGrpSpPr/>
          <p:nvPr/>
        </p:nvGrpSpPr>
        <p:grpSpPr>
          <a:xfrm>
            <a:off x="3435350" y="4303713"/>
            <a:ext cx="2660650" cy="801687"/>
            <a:chOff x="2743200" y="1266827"/>
            <a:chExt cx="3276600" cy="801682"/>
          </a:xfrm>
        </p:grpSpPr>
        <p:cxnSp>
          <p:nvCxnSpPr>
            <p:cNvPr id="1341" name="Google Shape;1341;p33"/>
            <p:cNvCxnSpPr/>
            <p:nvPr/>
          </p:nvCxnSpPr>
          <p:spPr>
            <a:xfrm>
              <a:off x="2743200" y="1676400"/>
              <a:ext cx="69215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342" name="Google Shape;1342;p33"/>
            <p:cNvSpPr/>
            <p:nvPr/>
          </p:nvSpPr>
          <p:spPr>
            <a:xfrm>
              <a:off x="3435274" y="1266827"/>
              <a:ext cx="1974562" cy="801682"/>
            </a:xfrm>
            <a:prstGeom prst="roundRect">
              <a:avLst>
                <a:gd name="adj" fmla="val 16667"/>
              </a:avLst>
            </a:prstGeom>
            <a:solidFill>
              <a:srgbClr val="FDE9D8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marL="0" marR="0" lvl="0" indent="0" algn="ctr" rtl="0">
                <a:spcBef>
                  <a:spcPts val="1000"/>
                </a:spcBef>
                <a:spcAft>
                  <a:spcPts val="0"/>
                </a:spcAft>
                <a:buNone/>
              </a:pPr>
              <a:r>
                <a:rPr lang="en-US" sz="2800" b="1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L P F</a:t>
              </a:r>
              <a:endParaRPr sz="1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cxnSp>
          <p:nvCxnSpPr>
            <p:cNvPr id="1343" name="Google Shape;1343;p33"/>
            <p:cNvCxnSpPr/>
            <p:nvPr/>
          </p:nvCxnSpPr>
          <p:spPr>
            <a:xfrm>
              <a:off x="5410200" y="1676400"/>
              <a:ext cx="60960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1344" name="Google Shape;1344;p3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15000" y="3725863"/>
            <a:ext cx="971550" cy="1684337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345" name="Google Shape;1345;p33"/>
          <p:cNvGraphicFramePr/>
          <p:nvPr/>
        </p:nvGraphicFramePr>
        <p:xfrm>
          <a:off x="6553200" y="4008438"/>
          <a:ext cx="2362200" cy="1630350"/>
        </p:xfrm>
        <a:graphic>
          <a:graphicData uri="http://schemas.openxmlformats.org/drawingml/2006/table">
            <a:tbl>
              <a:tblPr>
                <a:noFill/>
                <a:tableStyleId>{851CF4EA-D1BB-40FF-B8F5-498D31C3B60B}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7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75" marB="45675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75" marB="45675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75" marB="45675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75" marB="45675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800" b="1"/>
                    </a:p>
                  </a:txBody>
                  <a:tcPr marL="91450" marR="91450" marT="45675" marB="45675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75" marB="45675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7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75" marB="45675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75" marB="45675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75" marB="45675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346" name="Google Shape;1346;p33"/>
          <p:cNvSpPr/>
          <p:nvPr/>
        </p:nvSpPr>
        <p:spPr>
          <a:xfrm>
            <a:off x="7475538" y="4610100"/>
            <a:ext cx="492125" cy="461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31</a:t>
            </a:r>
            <a:endParaRPr sz="240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47" name="Google Shape;1347;p33"/>
          <p:cNvSpPr/>
          <p:nvPr/>
        </p:nvSpPr>
        <p:spPr>
          <a:xfrm>
            <a:off x="6553200" y="4033838"/>
            <a:ext cx="762000" cy="461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29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48" name="Google Shape;1348;p33"/>
          <p:cNvSpPr/>
          <p:nvPr/>
        </p:nvSpPr>
        <p:spPr>
          <a:xfrm>
            <a:off x="7315200" y="4033838"/>
            <a:ext cx="762000" cy="46196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30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49" name="Google Shape;1349;p33"/>
          <p:cNvSpPr/>
          <p:nvPr/>
        </p:nvSpPr>
        <p:spPr>
          <a:xfrm>
            <a:off x="8153400" y="4033838"/>
            <a:ext cx="685800" cy="46196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30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50" name="Google Shape;1350;p33"/>
          <p:cNvSpPr/>
          <p:nvPr/>
        </p:nvSpPr>
        <p:spPr>
          <a:xfrm>
            <a:off x="6610350" y="4625975"/>
            <a:ext cx="687388" cy="46196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30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51" name="Google Shape;1351;p33"/>
          <p:cNvSpPr/>
          <p:nvPr/>
        </p:nvSpPr>
        <p:spPr>
          <a:xfrm>
            <a:off x="8153400" y="4600575"/>
            <a:ext cx="609600" cy="46196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30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52" name="Google Shape;1352;p33"/>
          <p:cNvSpPr/>
          <p:nvPr/>
        </p:nvSpPr>
        <p:spPr>
          <a:xfrm>
            <a:off x="6646863" y="5176838"/>
            <a:ext cx="593725" cy="461962"/>
          </a:xfrm>
          <a:prstGeom prst="rect">
            <a:avLst/>
          </a:prstGeom>
          <a:solidFill>
            <a:srgbClr val="FEB7F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30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353" name="Google Shape;1353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200" y="3497263"/>
            <a:ext cx="608013" cy="1684337"/>
          </a:xfrm>
          <a:prstGeom prst="rect">
            <a:avLst/>
          </a:prstGeom>
          <a:noFill/>
          <a:ln>
            <a:noFill/>
          </a:ln>
        </p:spPr>
      </p:pic>
      <p:sp>
        <p:nvSpPr>
          <p:cNvPr id="1354" name="Google Shape;1354;p33"/>
          <p:cNvSpPr/>
          <p:nvPr/>
        </p:nvSpPr>
        <p:spPr>
          <a:xfrm>
            <a:off x="76200" y="0"/>
            <a:ext cx="8534400" cy="7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Eg-1 :  Digital Image with impulse noise  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     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0" name="Google Shape;1360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0" y="1114425"/>
            <a:ext cx="608013" cy="1684338"/>
          </a:xfrm>
          <a:prstGeom prst="rect">
            <a:avLst/>
          </a:prstGeom>
          <a:noFill/>
          <a:ln>
            <a:noFill/>
          </a:ln>
        </p:spPr>
      </p:pic>
      <p:sp>
        <p:nvSpPr>
          <p:cNvPr id="1361" name="Google Shape;1361;p34"/>
          <p:cNvSpPr/>
          <p:nvPr/>
        </p:nvSpPr>
        <p:spPr>
          <a:xfrm>
            <a:off x="457200" y="1190625"/>
            <a:ext cx="9144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           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1362" name="Google Shape;1362;p34"/>
          <p:cNvGrpSpPr/>
          <p:nvPr/>
        </p:nvGrpSpPr>
        <p:grpSpPr>
          <a:xfrm>
            <a:off x="2743200" y="1266825"/>
            <a:ext cx="3276600" cy="801688"/>
            <a:chOff x="2743200" y="1266827"/>
            <a:chExt cx="3276600" cy="801682"/>
          </a:xfrm>
        </p:grpSpPr>
        <p:cxnSp>
          <p:nvCxnSpPr>
            <p:cNvPr id="1363" name="Google Shape;1363;p34"/>
            <p:cNvCxnSpPr/>
            <p:nvPr/>
          </p:nvCxnSpPr>
          <p:spPr>
            <a:xfrm>
              <a:off x="2743200" y="1676400"/>
              <a:ext cx="69215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364" name="Google Shape;1364;p34"/>
            <p:cNvSpPr/>
            <p:nvPr/>
          </p:nvSpPr>
          <p:spPr>
            <a:xfrm>
              <a:off x="3435350" y="1266827"/>
              <a:ext cx="1974850" cy="801682"/>
            </a:xfrm>
            <a:prstGeom prst="roundRect">
              <a:avLst>
                <a:gd name="adj" fmla="val 16667"/>
              </a:avLst>
            </a:prstGeom>
            <a:solidFill>
              <a:srgbClr val="FDE9D8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marL="0" marR="0" lvl="0" indent="0" algn="ctr" rtl="0">
                <a:spcBef>
                  <a:spcPts val="1000"/>
                </a:spcBef>
                <a:spcAft>
                  <a:spcPts val="0"/>
                </a:spcAft>
                <a:buNone/>
              </a:pPr>
              <a:r>
                <a:rPr lang="en-US" sz="2800" b="1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L P F</a:t>
              </a:r>
              <a:endParaRPr sz="1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cxnSp>
          <p:nvCxnSpPr>
            <p:cNvPr id="1365" name="Google Shape;1365;p34"/>
            <p:cNvCxnSpPr/>
            <p:nvPr/>
          </p:nvCxnSpPr>
          <p:spPr>
            <a:xfrm>
              <a:off x="5410200" y="1676400"/>
              <a:ext cx="60960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aphicFrame>
        <p:nvGraphicFramePr>
          <p:cNvPr id="1366" name="Google Shape;1366;p34"/>
          <p:cNvGraphicFramePr/>
          <p:nvPr/>
        </p:nvGraphicFramePr>
        <p:xfrm>
          <a:off x="912813" y="1112838"/>
          <a:ext cx="1752600" cy="1554210"/>
        </p:xfrm>
        <a:graphic>
          <a:graphicData uri="http://schemas.openxmlformats.org/drawingml/2006/table">
            <a:tbl>
              <a:tblPr>
                <a:noFill/>
                <a:tableStyleId>{851CF4EA-D1BB-40FF-B8F5-498D31C3B60B}</a:tableStyleId>
              </a:tblPr>
              <a:tblGrid>
                <a:gridCol w="573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4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5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18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/>
                    </a:p>
                  </a:txBody>
                  <a:tcPr marL="91450" marR="91450" marT="45675" marB="456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sz="2800" b="0" i="0" u="none" strike="noStrike" cap="none" baseline="-250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endParaRPr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8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7</a:t>
                      </a:r>
                      <a:endParaRPr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400"/>
                        <a:buFont typeface="Noto Sans Symbols"/>
                        <a:buNone/>
                      </a:pPr>
                      <a:r>
                        <a:rPr lang="en-US" sz="24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255</a:t>
                      </a:r>
                      <a:endParaRPr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</a:t>
                      </a:r>
                      <a:endParaRPr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8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6</a:t>
                      </a:r>
                      <a:endParaRPr/>
                    </a:p>
                  </a:txBody>
                  <a:tcPr marL="91450" marR="91450" marT="45675" marB="456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</a:t>
                      </a:r>
                      <a:endParaRPr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</a:t>
                      </a:r>
                      <a:endParaRPr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367" name="Google Shape;1367;p34"/>
          <p:cNvGraphicFramePr/>
          <p:nvPr/>
        </p:nvGraphicFramePr>
        <p:xfrm>
          <a:off x="6553200" y="1066800"/>
          <a:ext cx="2362200" cy="1477950"/>
        </p:xfrm>
        <a:graphic>
          <a:graphicData uri="http://schemas.openxmlformats.org/drawingml/2006/table">
            <a:tbl>
              <a:tblPr>
                <a:noFill/>
                <a:tableStyleId>{851CF4EA-D1BB-40FF-B8F5-498D31C3B60B}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180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75" marB="456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80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1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75" marB="456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1368" name="Google Shape;1368;p34"/>
          <p:cNvGrpSpPr/>
          <p:nvPr/>
        </p:nvGrpSpPr>
        <p:grpSpPr>
          <a:xfrm>
            <a:off x="0" y="6376988"/>
            <a:ext cx="9296400" cy="557212"/>
            <a:chOff x="0" y="6376988"/>
            <a:chExt cx="9296400" cy="557212"/>
          </a:xfrm>
        </p:grpSpPr>
        <p:grpSp>
          <p:nvGrpSpPr>
            <p:cNvPr id="1369" name="Google Shape;1369;p34"/>
            <p:cNvGrpSpPr/>
            <p:nvPr/>
          </p:nvGrpSpPr>
          <p:grpSpPr>
            <a:xfrm>
              <a:off x="0" y="6392863"/>
              <a:ext cx="9144000" cy="465137"/>
              <a:chOff x="0" y="6392863"/>
              <a:chExt cx="9144000" cy="465137"/>
            </a:xfrm>
          </p:grpSpPr>
          <p:sp>
            <p:nvSpPr>
              <p:cNvPr id="1370" name="Google Shape;1370;p34"/>
              <p:cNvSpPr txBox="1"/>
              <p:nvPr/>
            </p:nvSpPr>
            <p:spPr>
              <a:xfrm>
                <a:off x="0" y="6392863"/>
                <a:ext cx="9144000" cy="465137"/>
              </a:xfrm>
              <a:prstGeom prst="rect">
                <a:avLst/>
              </a:prstGeom>
              <a:solidFill>
                <a:srgbClr val="C0504D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200" b="1">
                    <a:solidFill>
                      <a:srgbClr val="FF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</a:t>
                </a:r>
                <a:endParaRPr sz="4400">
                  <a:solidFill>
                    <a:srgbClr val="FF0000"/>
                  </a:solidFill>
                  <a:latin typeface="Verdana"/>
                  <a:ea typeface="Verdana"/>
                  <a:cs typeface="Verdana"/>
                  <a:sym typeface="Verdana"/>
                </a:endParaRPr>
              </a:p>
            </p:txBody>
          </p:sp>
          <p:sp>
            <p:nvSpPr>
              <p:cNvPr id="1371" name="Google Shape;1371;p34"/>
              <p:cNvSpPr/>
              <p:nvPr/>
            </p:nvSpPr>
            <p:spPr>
              <a:xfrm>
                <a:off x="76200" y="6410412"/>
                <a:ext cx="1921169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b="1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Kiran TALELE </a:t>
                </a:r>
                <a:endParaRPr/>
              </a:p>
            </p:txBody>
          </p:sp>
        </p:grpSp>
        <p:sp>
          <p:nvSpPr>
            <p:cNvPr id="1372" name="Google Shape;1372;p34"/>
            <p:cNvSpPr txBox="1"/>
            <p:nvPr/>
          </p:nvSpPr>
          <p:spPr>
            <a:xfrm>
              <a:off x="8686800" y="6376988"/>
              <a:ext cx="609600" cy="5572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fld id="{00000000-1234-1234-1234-123412341234}" type="slidenum">
                <a:rPr lang="en-US" sz="2800" b="1">
                  <a:solidFill>
                    <a:srgbClr val="FFFF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22</a:t>
              </a:fld>
              <a:r>
                <a:rPr lang="en-US" sz="2400" b="1">
                  <a:solidFill>
                    <a:srgbClr val="C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endParaRPr sz="2800" b="1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aphicFrame>
        <p:nvGraphicFramePr>
          <p:cNvPr id="1373" name="Google Shape;1373;p34"/>
          <p:cNvGraphicFramePr/>
          <p:nvPr/>
        </p:nvGraphicFramePr>
        <p:xfrm>
          <a:off x="760413" y="3551238"/>
          <a:ext cx="2674900" cy="2428875"/>
        </p:xfrm>
        <a:graphic>
          <a:graphicData uri="http://schemas.openxmlformats.org/drawingml/2006/table">
            <a:tbl>
              <a:tblPr>
                <a:noFill/>
                <a:tableStyleId>{851CF4EA-D1BB-40FF-B8F5-498D31C3B60B}</a:tableStyleId>
              </a:tblPr>
              <a:tblGrid>
                <a:gridCol w="382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2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929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929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9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000"/>
                        <a:buFont typeface="Noto Sans Symbols"/>
                        <a:buNone/>
                      </a:pPr>
                      <a:r>
                        <a:rPr lang="en-US" sz="2000" b="1" i="0" u="none" strike="noStrike" cap="none">
                          <a:solidFill>
                            <a:srgbClr val="0000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/>
                    </a:p>
                  </a:txBody>
                  <a:tcPr marL="91450" marR="91450" marT="45675" marB="456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000"/>
                        <a:buFont typeface="Noto Sans Symbols"/>
                        <a:buNone/>
                      </a:pPr>
                      <a:r>
                        <a:rPr lang="en-US" sz="2000" b="1" i="0" u="none" strike="noStrike" cap="none">
                          <a:solidFill>
                            <a:srgbClr val="0000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000"/>
                        <a:buFont typeface="Noto Sans Symbols"/>
                        <a:buNone/>
                      </a:pPr>
                      <a:r>
                        <a:rPr lang="en-US" sz="2000" b="1" i="0" u="none" strike="noStrike" cap="none">
                          <a:solidFill>
                            <a:srgbClr val="0000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000"/>
                        <a:buFont typeface="Noto Sans Symbols"/>
                        <a:buNone/>
                      </a:pPr>
                      <a:r>
                        <a:rPr lang="en-US" sz="2000" b="1" i="0" u="none" strike="noStrike" cap="none">
                          <a:solidFill>
                            <a:srgbClr val="0000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000"/>
                        <a:buFont typeface="Noto Sans Symbols"/>
                        <a:buNone/>
                      </a:pPr>
                      <a:r>
                        <a:rPr lang="en-US" sz="2000" b="1" i="0" u="none" strike="noStrike" cap="none">
                          <a:solidFill>
                            <a:srgbClr val="0000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8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000"/>
                        <a:buFont typeface="Noto Sans Symbols"/>
                        <a:buNone/>
                      </a:pPr>
                      <a:r>
                        <a:rPr lang="en-US" sz="2000" b="1" i="0" u="none" strike="noStrike" cap="none">
                          <a:solidFill>
                            <a:srgbClr val="0000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/>
                    </a:p>
                  </a:txBody>
                  <a:tcPr marL="91450" marR="91450" marT="45675" marB="456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/>
                    </a:p>
                  </a:txBody>
                  <a:tcPr marL="91450" marR="91450" marT="45675" marB="456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sz="2800" b="0" i="0" u="none" strike="noStrike" cap="none" baseline="-250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675" marB="456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endParaRPr/>
                    </a:p>
                  </a:txBody>
                  <a:tcPr marL="91450" marR="91450" marT="45675" marB="456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000"/>
                        <a:buFont typeface="Noto Sans Symbols"/>
                        <a:buNone/>
                      </a:pPr>
                      <a:r>
                        <a:rPr lang="en-US" sz="2000" b="1" i="0" u="none" strike="noStrike" cap="none">
                          <a:solidFill>
                            <a:srgbClr val="0000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/>
                    </a:p>
                  </a:txBody>
                  <a:tcPr marL="91450" marR="91450" marT="45675" marB="456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8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000"/>
                        <a:buFont typeface="Noto Sans Symbols"/>
                        <a:buNone/>
                      </a:pPr>
                      <a:r>
                        <a:rPr lang="en-US" sz="2000" b="1" i="0" u="none" strike="noStrike" cap="none">
                          <a:solidFill>
                            <a:srgbClr val="0000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 sz="2000" b="1" i="0" u="none" strike="noStrike" cap="none">
                        <a:solidFill>
                          <a:srgbClr val="0000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7</a:t>
                      </a:r>
                      <a:endParaRPr/>
                    </a:p>
                  </a:txBody>
                  <a:tcPr marL="91450" marR="91450" marT="45675" marB="456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EB7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400"/>
                        <a:buFont typeface="Noto Sans Symbols"/>
                        <a:buNone/>
                      </a:pPr>
                      <a:r>
                        <a:rPr lang="en-US" sz="24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255</a:t>
                      </a:r>
                      <a:endParaRPr/>
                    </a:p>
                  </a:txBody>
                  <a:tcPr marL="91450" marR="91450" marT="45675" marB="456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EB7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</a:t>
                      </a:r>
                      <a:endParaRPr/>
                    </a:p>
                  </a:txBody>
                  <a:tcPr marL="91450" marR="91450" marT="45675" marB="456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EB7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000"/>
                        <a:buFont typeface="Noto Sans Symbols"/>
                        <a:buNone/>
                      </a:pPr>
                      <a:r>
                        <a:rPr lang="en-US" sz="2000" b="1" i="0" u="none" strike="noStrike" cap="none">
                          <a:solidFill>
                            <a:srgbClr val="0000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/>
                    </a:p>
                  </a:txBody>
                  <a:tcPr marL="91450" marR="91450" marT="45675" marB="456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8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000"/>
                        <a:buFont typeface="Noto Sans Symbols"/>
                        <a:buNone/>
                      </a:pPr>
                      <a:r>
                        <a:rPr lang="en-US" sz="2000" b="1" i="0" u="none" strike="noStrike" cap="none">
                          <a:solidFill>
                            <a:srgbClr val="0000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/>
                    </a:p>
                  </a:txBody>
                  <a:tcPr marL="91450" marR="91450" marT="45675" marB="456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6</a:t>
                      </a:r>
                      <a:endParaRPr/>
                    </a:p>
                  </a:txBody>
                  <a:tcPr marL="91450" marR="91450" marT="45675" marB="456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EB7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1" i="0" u="none" strike="noStrike" cap="none">
                          <a:solidFill>
                            <a:srgbClr val="FF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</a:t>
                      </a:r>
                      <a:endParaRPr/>
                    </a:p>
                  </a:txBody>
                  <a:tcPr marL="91450" marR="91450" marT="45675" marB="456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EB7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1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</a:t>
                      </a:r>
                      <a:endParaRPr/>
                    </a:p>
                  </a:txBody>
                  <a:tcPr marL="91450" marR="91450" marT="45675" marB="456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EB7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000"/>
                        <a:buFont typeface="Noto Sans Symbols"/>
                        <a:buNone/>
                      </a:pPr>
                      <a:r>
                        <a:rPr lang="en-US" sz="2000" b="1" i="0" u="none" strike="noStrike" cap="none">
                          <a:solidFill>
                            <a:srgbClr val="0000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/>
                    </a:p>
                  </a:txBody>
                  <a:tcPr marL="91450" marR="91450" marT="45675" marB="456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85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000"/>
                        <a:buFont typeface="Noto Sans Symbols"/>
                        <a:buNone/>
                      </a:pPr>
                      <a:r>
                        <a:rPr lang="en-US" sz="2000" b="1" i="0" u="none" strike="noStrike" cap="none">
                          <a:solidFill>
                            <a:srgbClr val="0000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/>
                    </a:p>
                  </a:txBody>
                  <a:tcPr marL="91450" marR="91450" marT="45675" marB="456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000"/>
                        <a:buFont typeface="Noto Sans Symbols"/>
                        <a:buNone/>
                      </a:pPr>
                      <a:r>
                        <a:rPr lang="en-US" sz="2000" b="1" i="0" u="none" strike="noStrike" cap="none">
                          <a:solidFill>
                            <a:srgbClr val="0000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EB7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000"/>
                        <a:buFont typeface="Noto Sans Symbols"/>
                        <a:buNone/>
                      </a:pPr>
                      <a:r>
                        <a:rPr lang="en-US" sz="2000" b="1" i="0" u="none" strike="noStrike" cap="none">
                          <a:solidFill>
                            <a:srgbClr val="0000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EB7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000"/>
                        <a:buFont typeface="Noto Sans Symbols"/>
                        <a:buNone/>
                      </a:pPr>
                      <a:r>
                        <a:rPr lang="en-US" sz="2000" b="1" i="0" u="none" strike="noStrike" cap="none">
                          <a:solidFill>
                            <a:srgbClr val="0000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EB7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000"/>
                        <a:buFont typeface="Noto Sans Symbols"/>
                        <a:buNone/>
                      </a:pPr>
                      <a:r>
                        <a:rPr lang="en-US" sz="2000" b="1" i="0" u="none" strike="noStrike" cap="none">
                          <a:solidFill>
                            <a:srgbClr val="0000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1374" name="Google Shape;1374;p34"/>
          <p:cNvGrpSpPr/>
          <p:nvPr/>
        </p:nvGrpSpPr>
        <p:grpSpPr>
          <a:xfrm>
            <a:off x="3435350" y="4303713"/>
            <a:ext cx="2660650" cy="801687"/>
            <a:chOff x="2743200" y="1266827"/>
            <a:chExt cx="3276600" cy="801682"/>
          </a:xfrm>
        </p:grpSpPr>
        <p:cxnSp>
          <p:nvCxnSpPr>
            <p:cNvPr id="1375" name="Google Shape;1375;p34"/>
            <p:cNvCxnSpPr/>
            <p:nvPr/>
          </p:nvCxnSpPr>
          <p:spPr>
            <a:xfrm>
              <a:off x="2743200" y="1676400"/>
              <a:ext cx="69215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376" name="Google Shape;1376;p34"/>
            <p:cNvSpPr/>
            <p:nvPr/>
          </p:nvSpPr>
          <p:spPr>
            <a:xfrm>
              <a:off x="3435274" y="1266827"/>
              <a:ext cx="1974562" cy="801682"/>
            </a:xfrm>
            <a:prstGeom prst="roundRect">
              <a:avLst>
                <a:gd name="adj" fmla="val 16667"/>
              </a:avLst>
            </a:prstGeom>
            <a:solidFill>
              <a:srgbClr val="FDE9D8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marL="0" marR="0" lvl="0" indent="0" algn="ctr" rtl="0">
                <a:spcBef>
                  <a:spcPts val="1000"/>
                </a:spcBef>
                <a:spcAft>
                  <a:spcPts val="0"/>
                </a:spcAft>
                <a:buNone/>
              </a:pPr>
              <a:r>
                <a:rPr lang="en-US" sz="2800" b="1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L P F</a:t>
              </a:r>
              <a:endParaRPr sz="1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cxnSp>
          <p:nvCxnSpPr>
            <p:cNvPr id="1377" name="Google Shape;1377;p34"/>
            <p:cNvCxnSpPr/>
            <p:nvPr/>
          </p:nvCxnSpPr>
          <p:spPr>
            <a:xfrm>
              <a:off x="5410200" y="1676400"/>
              <a:ext cx="60960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1378" name="Google Shape;1378;p3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15000" y="3725863"/>
            <a:ext cx="971550" cy="1684337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379" name="Google Shape;1379;p34"/>
          <p:cNvGraphicFramePr/>
          <p:nvPr/>
        </p:nvGraphicFramePr>
        <p:xfrm>
          <a:off x="6553200" y="4008438"/>
          <a:ext cx="2362200" cy="1630350"/>
        </p:xfrm>
        <a:graphic>
          <a:graphicData uri="http://schemas.openxmlformats.org/drawingml/2006/table">
            <a:tbl>
              <a:tblPr>
                <a:noFill/>
                <a:tableStyleId>{851CF4EA-D1BB-40FF-B8F5-498D31C3B60B}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7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75" marB="45675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75" marB="45675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75" marB="45675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75" marB="45675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800" b="1"/>
                    </a:p>
                  </a:txBody>
                  <a:tcPr marL="91450" marR="91450" marT="45675" marB="45675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75" marB="45675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7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75" marB="45675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75" marB="45675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75" marB="45675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380" name="Google Shape;1380;p34"/>
          <p:cNvSpPr/>
          <p:nvPr/>
        </p:nvSpPr>
        <p:spPr>
          <a:xfrm>
            <a:off x="7475538" y="4610100"/>
            <a:ext cx="492125" cy="461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31</a:t>
            </a:r>
            <a:endParaRPr sz="240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81" name="Google Shape;1381;p34"/>
          <p:cNvSpPr/>
          <p:nvPr/>
        </p:nvSpPr>
        <p:spPr>
          <a:xfrm>
            <a:off x="6553200" y="4033838"/>
            <a:ext cx="762000" cy="461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29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82" name="Google Shape;1382;p34"/>
          <p:cNvSpPr/>
          <p:nvPr/>
        </p:nvSpPr>
        <p:spPr>
          <a:xfrm>
            <a:off x="7315200" y="4033838"/>
            <a:ext cx="762000" cy="46196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30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83" name="Google Shape;1383;p34"/>
          <p:cNvSpPr/>
          <p:nvPr/>
        </p:nvSpPr>
        <p:spPr>
          <a:xfrm>
            <a:off x="8153400" y="4033838"/>
            <a:ext cx="685800" cy="46196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30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84" name="Google Shape;1384;p34"/>
          <p:cNvSpPr/>
          <p:nvPr/>
        </p:nvSpPr>
        <p:spPr>
          <a:xfrm>
            <a:off x="6610350" y="4625975"/>
            <a:ext cx="687388" cy="46196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30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85" name="Google Shape;1385;p34"/>
          <p:cNvSpPr/>
          <p:nvPr/>
        </p:nvSpPr>
        <p:spPr>
          <a:xfrm>
            <a:off x="8153400" y="4600575"/>
            <a:ext cx="609600" cy="46196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30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86" name="Google Shape;1386;p34"/>
          <p:cNvSpPr/>
          <p:nvPr/>
        </p:nvSpPr>
        <p:spPr>
          <a:xfrm>
            <a:off x="7391400" y="5176838"/>
            <a:ext cx="595313" cy="461962"/>
          </a:xfrm>
          <a:prstGeom prst="rect">
            <a:avLst/>
          </a:prstGeom>
          <a:solidFill>
            <a:srgbClr val="FEB7F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33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87" name="Google Shape;1387;p34"/>
          <p:cNvSpPr/>
          <p:nvPr/>
        </p:nvSpPr>
        <p:spPr>
          <a:xfrm>
            <a:off x="6646863" y="5176838"/>
            <a:ext cx="593725" cy="46196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30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388" name="Google Shape;1388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200" y="3497263"/>
            <a:ext cx="608013" cy="1684337"/>
          </a:xfrm>
          <a:prstGeom prst="rect">
            <a:avLst/>
          </a:prstGeom>
          <a:noFill/>
          <a:ln>
            <a:noFill/>
          </a:ln>
        </p:spPr>
      </p:pic>
      <p:sp>
        <p:nvSpPr>
          <p:cNvPr id="1389" name="Google Shape;1389;p34"/>
          <p:cNvSpPr/>
          <p:nvPr/>
        </p:nvSpPr>
        <p:spPr>
          <a:xfrm>
            <a:off x="76200" y="0"/>
            <a:ext cx="8534400" cy="7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Eg-1 :  Digital Image with impulse noise  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     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5" name="Google Shape;1395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0" y="1114425"/>
            <a:ext cx="608013" cy="1684338"/>
          </a:xfrm>
          <a:prstGeom prst="rect">
            <a:avLst/>
          </a:prstGeom>
          <a:noFill/>
          <a:ln>
            <a:noFill/>
          </a:ln>
        </p:spPr>
      </p:pic>
      <p:sp>
        <p:nvSpPr>
          <p:cNvPr id="1396" name="Google Shape;1396;p35"/>
          <p:cNvSpPr/>
          <p:nvPr/>
        </p:nvSpPr>
        <p:spPr>
          <a:xfrm>
            <a:off x="457200" y="1190625"/>
            <a:ext cx="9144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           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1397" name="Google Shape;1397;p35"/>
          <p:cNvGrpSpPr/>
          <p:nvPr/>
        </p:nvGrpSpPr>
        <p:grpSpPr>
          <a:xfrm>
            <a:off x="2743200" y="1266825"/>
            <a:ext cx="3276600" cy="801688"/>
            <a:chOff x="2743200" y="1266827"/>
            <a:chExt cx="3276600" cy="801682"/>
          </a:xfrm>
        </p:grpSpPr>
        <p:cxnSp>
          <p:nvCxnSpPr>
            <p:cNvPr id="1398" name="Google Shape;1398;p35"/>
            <p:cNvCxnSpPr/>
            <p:nvPr/>
          </p:nvCxnSpPr>
          <p:spPr>
            <a:xfrm>
              <a:off x="2743200" y="1676400"/>
              <a:ext cx="69215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399" name="Google Shape;1399;p35"/>
            <p:cNvSpPr/>
            <p:nvPr/>
          </p:nvSpPr>
          <p:spPr>
            <a:xfrm>
              <a:off x="3435350" y="1266827"/>
              <a:ext cx="1974850" cy="801682"/>
            </a:xfrm>
            <a:prstGeom prst="roundRect">
              <a:avLst>
                <a:gd name="adj" fmla="val 16667"/>
              </a:avLst>
            </a:prstGeom>
            <a:solidFill>
              <a:srgbClr val="FDE9D8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marL="0" marR="0" lvl="0" indent="0" algn="ctr" rtl="0">
                <a:spcBef>
                  <a:spcPts val="1000"/>
                </a:spcBef>
                <a:spcAft>
                  <a:spcPts val="0"/>
                </a:spcAft>
                <a:buNone/>
              </a:pPr>
              <a:r>
                <a:rPr lang="en-US" sz="2800" b="1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L P F</a:t>
              </a:r>
              <a:endParaRPr sz="1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cxnSp>
          <p:nvCxnSpPr>
            <p:cNvPr id="1400" name="Google Shape;1400;p35"/>
            <p:cNvCxnSpPr/>
            <p:nvPr/>
          </p:nvCxnSpPr>
          <p:spPr>
            <a:xfrm>
              <a:off x="5410200" y="1676400"/>
              <a:ext cx="60960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1401" name="Google Shape;1401;p3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15000" y="3657600"/>
            <a:ext cx="971550" cy="1684338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402" name="Google Shape;1402;p35"/>
          <p:cNvGraphicFramePr/>
          <p:nvPr/>
        </p:nvGraphicFramePr>
        <p:xfrm>
          <a:off x="912813" y="1112838"/>
          <a:ext cx="1752600" cy="1554210"/>
        </p:xfrm>
        <a:graphic>
          <a:graphicData uri="http://schemas.openxmlformats.org/drawingml/2006/table">
            <a:tbl>
              <a:tblPr>
                <a:noFill/>
                <a:tableStyleId>{851CF4EA-D1BB-40FF-B8F5-498D31C3B60B}</a:tableStyleId>
              </a:tblPr>
              <a:tblGrid>
                <a:gridCol w="573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4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5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18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/>
                    </a:p>
                  </a:txBody>
                  <a:tcPr marL="91450" marR="91450" marT="45675" marB="456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sz="2800" b="0" i="0" u="none" strike="noStrike" cap="none" baseline="-250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endParaRPr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8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7</a:t>
                      </a:r>
                      <a:endParaRPr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400"/>
                        <a:buFont typeface="Noto Sans Symbols"/>
                        <a:buNone/>
                      </a:pPr>
                      <a:r>
                        <a:rPr lang="en-US" sz="24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255</a:t>
                      </a:r>
                      <a:endParaRPr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</a:t>
                      </a:r>
                      <a:endParaRPr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8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6</a:t>
                      </a:r>
                      <a:endParaRPr/>
                    </a:p>
                  </a:txBody>
                  <a:tcPr marL="91450" marR="91450" marT="45675" marB="456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</a:t>
                      </a:r>
                      <a:endParaRPr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</a:t>
                      </a:r>
                      <a:endParaRPr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403" name="Google Shape;1403;p35"/>
          <p:cNvGraphicFramePr/>
          <p:nvPr/>
        </p:nvGraphicFramePr>
        <p:xfrm>
          <a:off x="6553200" y="1066800"/>
          <a:ext cx="2362200" cy="1477950"/>
        </p:xfrm>
        <a:graphic>
          <a:graphicData uri="http://schemas.openxmlformats.org/drawingml/2006/table">
            <a:tbl>
              <a:tblPr>
                <a:noFill/>
                <a:tableStyleId>{851CF4EA-D1BB-40FF-B8F5-498D31C3B60B}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180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75" marB="456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80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1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75" marB="456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404" name="Google Shape;1404;p35"/>
          <p:cNvGraphicFramePr/>
          <p:nvPr/>
        </p:nvGraphicFramePr>
        <p:xfrm>
          <a:off x="760413" y="3482975"/>
          <a:ext cx="2674900" cy="2428875"/>
        </p:xfrm>
        <a:graphic>
          <a:graphicData uri="http://schemas.openxmlformats.org/drawingml/2006/table">
            <a:tbl>
              <a:tblPr>
                <a:noFill/>
                <a:tableStyleId>{851CF4EA-D1BB-40FF-B8F5-498D31C3B60B}</a:tableStyleId>
              </a:tblPr>
              <a:tblGrid>
                <a:gridCol w="382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2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929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929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9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000"/>
                        <a:buFont typeface="Noto Sans Symbols"/>
                        <a:buNone/>
                      </a:pPr>
                      <a:r>
                        <a:rPr lang="en-US" sz="2000" b="1" i="0" u="none" strike="noStrike" cap="none">
                          <a:solidFill>
                            <a:srgbClr val="0000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/>
                    </a:p>
                  </a:txBody>
                  <a:tcPr marL="91450" marR="91450" marT="45675" marB="456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000"/>
                        <a:buFont typeface="Noto Sans Symbols"/>
                        <a:buNone/>
                      </a:pPr>
                      <a:r>
                        <a:rPr lang="en-US" sz="2000" b="1" i="0" u="none" strike="noStrike" cap="none">
                          <a:solidFill>
                            <a:srgbClr val="0000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000"/>
                        <a:buFont typeface="Noto Sans Symbols"/>
                        <a:buNone/>
                      </a:pPr>
                      <a:r>
                        <a:rPr lang="en-US" sz="2000" b="1" i="0" u="none" strike="noStrike" cap="none">
                          <a:solidFill>
                            <a:srgbClr val="0000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000"/>
                        <a:buFont typeface="Noto Sans Symbols"/>
                        <a:buNone/>
                      </a:pPr>
                      <a:r>
                        <a:rPr lang="en-US" sz="2000" b="1" i="0" u="none" strike="noStrike" cap="none">
                          <a:solidFill>
                            <a:srgbClr val="0000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000"/>
                        <a:buFont typeface="Noto Sans Symbols"/>
                        <a:buNone/>
                      </a:pPr>
                      <a:r>
                        <a:rPr lang="en-US" sz="2000" b="1" i="0" u="none" strike="noStrike" cap="none">
                          <a:solidFill>
                            <a:srgbClr val="0000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8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000"/>
                        <a:buFont typeface="Noto Sans Symbols"/>
                        <a:buNone/>
                      </a:pPr>
                      <a:r>
                        <a:rPr lang="en-US" sz="2000" b="1" i="0" u="none" strike="noStrike" cap="none">
                          <a:solidFill>
                            <a:srgbClr val="0000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/>
                    </a:p>
                  </a:txBody>
                  <a:tcPr marL="91450" marR="91450" marT="45675" marB="456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/>
                    </a:p>
                  </a:txBody>
                  <a:tcPr marL="91450" marR="91450" marT="45675" marB="456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sz="2800" b="0" i="0" u="none" strike="noStrike" cap="none" baseline="-250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675" marB="456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endParaRPr/>
                    </a:p>
                  </a:txBody>
                  <a:tcPr marL="91450" marR="91450" marT="45675" marB="456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000"/>
                        <a:buFont typeface="Noto Sans Symbols"/>
                        <a:buNone/>
                      </a:pPr>
                      <a:r>
                        <a:rPr lang="en-US" sz="2000" b="1" i="0" u="none" strike="noStrike" cap="none">
                          <a:solidFill>
                            <a:srgbClr val="0000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/>
                    </a:p>
                  </a:txBody>
                  <a:tcPr marL="91450" marR="91450" marT="45675" marB="456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8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000"/>
                        <a:buFont typeface="Noto Sans Symbols"/>
                        <a:buNone/>
                      </a:pPr>
                      <a:r>
                        <a:rPr lang="en-US" sz="2000" b="1" i="0" u="none" strike="noStrike" cap="none">
                          <a:solidFill>
                            <a:srgbClr val="0000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 sz="2000" b="1" i="0" u="none" strike="noStrike" cap="none">
                        <a:solidFill>
                          <a:srgbClr val="0000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7</a:t>
                      </a:r>
                      <a:endParaRPr/>
                    </a:p>
                  </a:txBody>
                  <a:tcPr marL="91450" marR="91450" marT="45675" marB="456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400"/>
                        <a:buFont typeface="Noto Sans Symbols"/>
                        <a:buNone/>
                      </a:pPr>
                      <a:r>
                        <a:rPr lang="en-US" sz="24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255</a:t>
                      </a:r>
                      <a:endParaRPr/>
                    </a:p>
                  </a:txBody>
                  <a:tcPr marL="91450" marR="91450" marT="45675" marB="456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EB7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</a:t>
                      </a:r>
                      <a:endParaRPr/>
                    </a:p>
                  </a:txBody>
                  <a:tcPr marL="91450" marR="91450" marT="45675" marB="456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EB7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000"/>
                        <a:buFont typeface="Noto Sans Symbols"/>
                        <a:buNone/>
                      </a:pPr>
                      <a:r>
                        <a:rPr lang="en-US" sz="2000" b="1" i="0" u="none" strike="noStrike" cap="none">
                          <a:solidFill>
                            <a:srgbClr val="0000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/>
                    </a:p>
                  </a:txBody>
                  <a:tcPr marL="91450" marR="91450" marT="45675" marB="456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EB7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8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000"/>
                        <a:buFont typeface="Noto Sans Symbols"/>
                        <a:buNone/>
                      </a:pPr>
                      <a:r>
                        <a:rPr lang="en-US" sz="2000" b="1" i="0" u="none" strike="noStrike" cap="none">
                          <a:solidFill>
                            <a:srgbClr val="0000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/>
                    </a:p>
                  </a:txBody>
                  <a:tcPr marL="91450" marR="91450" marT="45675" marB="456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6</a:t>
                      </a:r>
                      <a:endParaRPr/>
                    </a:p>
                  </a:txBody>
                  <a:tcPr marL="91450" marR="91450" marT="45675" marB="456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</a:t>
                      </a:r>
                      <a:endParaRPr/>
                    </a:p>
                  </a:txBody>
                  <a:tcPr marL="91450" marR="91450" marT="45675" marB="456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EB7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1" i="0" u="none" strike="noStrike" cap="none">
                          <a:solidFill>
                            <a:srgbClr val="FF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</a:t>
                      </a:r>
                      <a:endParaRPr/>
                    </a:p>
                  </a:txBody>
                  <a:tcPr marL="91450" marR="91450" marT="45675" marB="456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EB7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000"/>
                        <a:buFont typeface="Noto Sans Symbols"/>
                        <a:buNone/>
                      </a:pPr>
                      <a:r>
                        <a:rPr lang="en-US" sz="2000" b="1" i="0" u="none" strike="noStrike" cap="none">
                          <a:solidFill>
                            <a:srgbClr val="0000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/>
                    </a:p>
                  </a:txBody>
                  <a:tcPr marL="91450" marR="91450" marT="45675" marB="456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EB7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85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000"/>
                        <a:buFont typeface="Noto Sans Symbols"/>
                        <a:buNone/>
                      </a:pPr>
                      <a:r>
                        <a:rPr lang="en-US" sz="2000" b="1" i="0" u="none" strike="noStrike" cap="none">
                          <a:solidFill>
                            <a:srgbClr val="0000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/>
                    </a:p>
                  </a:txBody>
                  <a:tcPr marL="91450" marR="91450" marT="45675" marB="456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000"/>
                        <a:buFont typeface="Noto Sans Symbols"/>
                        <a:buNone/>
                      </a:pPr>
                      <a:r>
                        <a:rPr lang="en-US" sz="2000" b="1" i="0" u="none" strike="noStrike" cap="none">
                          <a:solidFill>
                            <a:srgbClr val="0000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000"/>
                        <a:buFont typeface="Noto Sans Symbols"/>
                        <a:buNone/>
                      </a:pPr>
                      <a:r>
                        <a:rPr lang="en-US" sz="2000" b="1" i="0" u="none" strike="noStrike" cap="none">
                          <a:solidFill>
                            <a:srgbClr val="0000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EB7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000"/>
                        <a:buFont typeface="Noto Sans Symbols"/>
                        <a:buNone/>
                      </a:pPr>
                      <a:r>
                        <a:rPr lang="en-US" sz="2000" b="1" i="0" u="none" strike="noStrike" cap="none">
                          <a:solidFill>
                            <a:srgbClr val="0000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EB7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000"/>
                        <a:buFont typeface="Noto Sans Symbols"/>
                        <a:buNone/>
                      </a:pPr>
                      <a:r>
                        <a:rPr lang="en-US" sz="2000" b="1" i="0" u="none" strike="noStrike" cap="none">
                          <a:solidFill>
                            <a:srgbClr val="0000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EB7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1405" name="Google Shape;1405;p35"/>
          <p:cNvGrpSpPr/>
          <p:nvPr/>
        </p:nvGrpSpPr>
        <p:grpSpPr>
          <a:xfrm>
            <a:off x="3435350" y="4235450"/>
            <a:ext cx="2660650" cy="801688"/>
            <a:chOff x="2743200" y="1266827"/>
            <a:chExt cx="3276600" cy="801682"/>
          </a:xfrm>
        </p:grpSpPr>
        <p:cxnSp>
          <p:nvCxnSpPr>
            <p:cNvPr id="1406" name="Google Shape;1406;p35"/>
            <p:cNvCxnSpPr/>
            <p:nvPr/>
          </p:nvCxnSpPr>
          <p:spPr>
            <a:xfrm>
              <a:off x="2743200" y="1676400"/>
              <a:ext cx="69215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407" name="Google Shape;1407;p35"/>
            <p:cNvSpPr/>
            <p:nvPr/>
          </p:nvSpPr>
          <p:spPr>
            <a:xfrm>
              <a:off x="3435274" y="1266827"/>
              <a:ext cx="1974562" cy="801682"/>
            </a:xfrm>
            <a:prstGeom prst="roundRect">
              <a:avLst>
                <a:gd name="adj" fmla="val 16667"/>
              </a:avLst>
            </a:prstGeom>
            <a:solidFill>
              <a:srgbClr val="FDE9D8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marL="0" marR="0" lvl="0" indent="0" algn="ctr" rtl="0">
                <a:spcBef>
                  <a:spcPts val="1000"/>
                </a:spcBef>
                <a:spcAft>
                  <a:spcPts val="0"/>
                </a:spcAft>
                <a:buNone/>
              </a:pPr>
              <a:r>
                <a:rPr lang="en-US" sz="2800" b="1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L P F</a:t>
              </a:r>
              <a:endParaRPr sz="1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cxnSp>
          <p:nvCxnSpPr>
            <p:cNvPr id="1408" name="Google Shape;1408;p35"/>
            <p:cNvCxnSpPr/>
            <p:nvPr/>
          </p:nvCxnSpPr>
          <p:spPr>
            <a:xfrm>
              <a:off x="5410200" y="1676400"/>
              <a:ext cx="60960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aphicFrame>
        <p:nvGraphicFramePr>
          <p:cNvPr id="1409" name="Google Shape;1409;p35"/>
          <p:cNvGraphicFramePr/>
          <p:nvPr/>
        </p:nvGraphicFramePr>
        <p:xfrm>
          <a:off x="6553200" y="3940175"/>
          <a:ext cx="2362200" cy="1630375"/>
        </p:xfrm>
        <a:graphic>
          <a:graphicData uri="http://schemas.openxmlformats.org/drawingml/2006/table">
            <a:tbl>
              <a:tblPr>
                <a:noFill/>
                <a:tableStyleId>{851CF4EA-D1BB-40FF-B8F5-498D31C3B60B}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65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75" marB="45675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75" marB="45675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75" marB="45675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5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75" marB="45675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800" b="1"/>
                    </a:p>
                  </a:txBody>
                  <a:tcPr marL="91450" marR="91450" marT="45675" marB="45675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30</a:t>
                      </a:r>
                      <a:endParaRPr sz="24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675" marB="45675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9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Times New Roman"/>
                        <a:buNone/>
                      </a:pPr>
                      <a:r>
                        <a:rPr lang="en-US" sz="24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30</a:t>
                      </a:r>
                      <a:endParaRPr sz="2400"/>
                    </a:p>
                  </a:txBody>
                  <a:tcPr marL="91450" marR="91450" marT="45675" marB="45675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/>
                        <a:t>33</a:t>
                      </a:r>
                      <a:endParaRPr sz="2400" b="1"/>
                    </a:p>
                  </a:txBody>
                  <a:tcPr marL="91450" marR="91450" marT="45675" marB="45675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 b="1"/>
                    </a:p>
                  </a:txBody>
                  <a:tcPr marL="91450" marR="91450" marT="45675" marB="45675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410" name="Google Shape;1410;p35"/>
          <p:cNvSpPr/>
          <p:nvPr/>
        </p:nvSpPr>
        <p:spPr>
          <a:xfrm>
            <a:off x="7466013" y="4532313"/>
            <a:ext cx="492125" cy="461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31</a:t>
            </a:r>
            <a:endParaRPr sz="240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11" name="Google Shape;1411;p35"/>
          <p:cNvSpPr/>
          <p:nvPr/>
        </p:nvSpPr>
        <p:spPr>
          <a:xfrm>
            <a:off x="6553200" y="3965575"/>
            <a:ext cx="762000" cy="461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29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12" name="Google Shape;1412;p35"/>
          <p:cNvSpPr/>
          <p:nvPr/>
        </p:nvSpPr>
        <p:spPr>
          <a:xfrm>
            <a:off x="7315200" y="3965575"/>
            <a:ext cx="762000" cy="46196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30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13" name="Google Shape;1413;p35"/>
          <p:cNvSpPr/>
          <p:nvPr/>
        </p:nvSpPr>
        <p:spPr>
          <a:xfrm>
            <a:off x="8220075" y="3965575"/>
            <a:ext cx="619125" cy="46196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30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14" name="Google Shape;1414;p35"/>
          <p:cNvSpPr/>
          <p:nvPr/>
        </p:nvSpPr>
        <p:spPr>
          <a:xfrm>
            <a:off x="6570663" y="4575175"/>
            <a:ext cx="744537" cy="46196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30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15" name="Google Shape;1415;p35"/>
          <p:cNvSpPr/>
          <p:nvPr/>
        </p:nvSpPr>
        <p:spPr>
          <a:xfrm>
            <a:off x="8220075" y="5092700"/>
            <a:ext cx="566738" cy="460375"/>
          </a:xfrm>
          <a:prstGeom prst="rect">
            <a:avLst/>
          </a:prstGeom>
          <a:solidFill>
            <a:srgbClr val="FEB7F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30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416" name="Google Shape;1416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200" y="3429000"/>
            <a:ext cx="608013" cy="1684338"/>
          </a:xfrm>
          <a:prstGeom prst="rect">
            <a:avLst/>
          </a:prstGeom>
          <a:noFill/>
          <a:ln>
            <a:noFill/>
          </a:ln>
        </p:spPr>
      </p:pic>
      <p:sp>
        <p:nvSpPr>
          <p:cNvPr id="1417" name="Google Shape;1417;p35"/>
          <p:cNvSpPr/>
          <p:nvPr/>
        </p:nvSpPr>
        <p:spPr>
          <a:xfrm>
            <a:off x="76200" y="0"/>
            <a:ext cx="8534400" cy="7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Eg-1 :  Digital Image with impulse noise  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     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3" name="Google Shape;1423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0" y="1114425"/>
            <a:ext cx="608013" cy="1684338"/>
          </a:xfrm>
          <a:prstGeom prst="rect">
            <a:avLst/>
          </a:prstGeom>
          <a:noFill/>
          <a:ln>
            <a:noFill/>
          </a:ln>
        </p:spPr>
      </p:pic>
      <p:sp>
        <p:nvSpPr>
          <p:cNvPr id="1424" name="Google Shape;1424;p36"/>
          <p:cNvSpPr/>
          <p:nvPr/>
        </p:nvSpPr>
        <p:spPr>
          <a:xfrm>
            <a:off x="457200" y="1190625"/>
            <a:ext cx="9144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           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1425" name="Google Shape;1425;p36"/>
          <p:cNvGrpSpPr/>
          <p:nvPr/>
        </p:nvGrpSpPr>
        <p:grpSpPr>
          <a:xfrm>
            <a:off x="2743200" y="1266825"/>
            <a:ext cx="3276600" cy="801688"/>
            <a:chOff x="2743200" y="1266827"/>
            <a:chExt cx="3276600" cy="801682"/>
          </a:xfrm>
        </p:grpSpPr>
        <p:cxnSp>
          <p:nvCxnSpPr>
            <p:cNvPr id="1426" name="Google Shape;1426;p36"/>
            <p:cNvCxnSpPr/>
            <p:nvPr/>
          </p:nvCxnSpPr>
          <p:spPr>
            <a:xfrm>
              <a:off x="2743200" y="1676400"/>
              <a:ext cx="69215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427" name="Google Shape;1427;p36"/>
            <p:cNvSpPr/>
            <p:nvPr/>
          </p:nvSpPr>
          <p:spPr>
            <a:xfrm>
              <a:off x="3435350" y="1266827"/>
              <a:ext cx="1974850" cy="801682"/>
            </a:xfrm>
            <a:prstGeom prst="roundRect">
              <a:avLst>
                <a:gd name="adj" fmla="val 16667"/>
              </a:avLst>
            </a:prstGeom>
            <a:solidFill>
              <a:srgbClr val="FDE9D8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marL="0" marR="0" lvl="0" indent="0" algn="ctr" rtl="0">
                <a:spcBef>
                  <a:spcPts val="1000"/>
                </a:spcBef>
                <a:spcAft>
                  <a:spcPts val="0"/>
                </a:spcAft>
                <a:buNone/>
              </a:pPr>
              <a:r>
                <a:rPr lang="en-US" sz="2800" b="1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L P F</a:t>
              </a:r>
              <a:endParaRPr sz="1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cxnSp>
          <p:nvCxnSpPr>
            <p:cNvPr id="1428" name="Google Shape;1428;p36"/>
            <p:cNvCxnSpPr/>
            <p:nvPr/>
          </p:nvCxnSpPr>
          <p:spPr>
            <a:xfrm>
              <a:off x="5410200" y="1676400"/>
              <a:ext cx="60960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aphicFrame>
        <p:nvGraphicFramePr>
          <p:cNvPr id="1429" name="Google Shape;1429;p36"/>
          <p:cNvGraphicFramePr/>
          <p:nvPr/>
        </p:nvGraphicFramePr>
        <p:xfrm>
          <a:off x="912813" y="1112838"/>
          <a:ext cx="1752600" cy="1554210"/>
        </p:xfrm>
        <a:graphic>
          <a:graphicData uri="http://schemas.openxmlformats.org/drawingml/2006/table">
            <a:tbl>
              <a:tblPr>
                <a:noFill/>
                <a:tableStyleId>{851CF4EA-D1BB-40FF-B8F5-498D31C3B60B}</a:tableStyleId>
              </a:tblPr>
              <a:tblGrid>
                <a:gridCol w="573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4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5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18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/>
                    </a:p>
                  </a:txBody>
                  <a:tcPr marL="91450" marR="91450" marT="45675" marB="456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sz="2800" b="0" i="0" u="none" strike="noStrike" cap="none" baseline="-250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endParaRPr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8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7</a:t>
                      </a:r>
                      <a:endParaRPr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400"/>
                        <a:buFont typeface="Noto Sans Symbols"/>
                        <a:buNone/>
                      </a:pPr>
                      <a:r>
                        <a:rPr lang="en-US" sz="24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255</a:t>
                      </a:r>
                      <a:endParaRPr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</a:t>
                      </a:r>
                      <a:endParaRPr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8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6</a:t>
                      </a:r>
                      <a:endParaRPr/>
                    </a:p>
                  </a:txBody>
                  <a:tcPr marL="91450" marR="91450" marT="45675" marB="456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</a:t>
                      </a:r>
                      <a:endParaRPr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</a:t>
                      </a:r>
                      <a:endParaRPr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430" name="Google Shape;1430;p36"/>
          <p:cNvGraphicFramePr/>
          <p:nvPr/>
        </p:nvGraphicFramePr>
        <p:xfrm>
          <a:off x="6553200" y="1066800"/>
          <a:ext cx="2362200" cy="1477950"/>
        </p:xfrm>
        <a:graphic>
          <a:graphicData uri="http://schemas.openxmlformats.org/drawingml/2006/table">
            <a:tbl>
              <a:tblPr>
                <a:noFill/>
                <a:tableStyleId>{851CF4EA-D1BB-40FF-B8F5-498D31C3B60B}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180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75" marB="456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80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1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75" marB="456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1431" name="Google Shape;1431;p36"/>
          <p:cNvGrpSpPr/>
          <p:nvPr/>
        </p:nvGrpSpPr>
        <p:grpSpPr>
          <a:xfrm>
            <a:off x="0" y="6376988"/>
            <a:ext cx="9296400" cy="557212"/>
            <a:chOff x="0" y="6376988"/>
            <a:chExt cx="9296400" cy="557212"/>
          </a:xfrm>
        </p:grpSpPr>
        <p:grpSp>
          <p:nvGrpSpPr>
            <p:cNvPr id="1432" name="Google Shape;1432;p36"/>
            <p:cNvGrpSpPr/>
            <p:nvPr/>
          </p:nvGrpSpPr>
          <p:grpSpPr>
            <a:xfrm>
              <a:off x="0" y="6392863"/>
              <a:ext cx="9144000" cy="465137"/>
              <a:chOff x="0" y="6392863"/>
              <a:chExt cx="9144000" cy="465137"/>
            </a:xfrm>
          </p:grpSpPr>
          <p:sp>
            <p:nvSpPr>
              <p:cNvPr id="1433" name="Google Shape;1433;p36"/>
              <p:cNvSpPr txBox="1"/>
              <p:nvPr/>
            </p:nvSpPr>
            <p:spPr>
              <a:xfrm>
                <a:off x="0" y="6392863"/>
                <a:ext cx="9144000" cy="465137"/>
              </a:xfrm>
              <a:prstGeom prst="rect">
                <a:avLst/>
              </a:prstGeom>
              <a:solidFill>
                <a:srgbClr val="C0504D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200" b="1">
                    <a:solidFill>
                      <a:srgbClr val="FF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</a:t>
                </a:r>
                <a:endParaRPr sz="4400">
                  <a:solidFill>
                    <a:srgbClr val="FF0000"/>
                  </a:solidFill>
                  <a:latin typeface="Verdana"/>
                  <a:ea typeface="Verdana"/>
                  <a:cs typeface="Verdana"/>
                  <a:sym typeface="Verdana"/>
                </a:endParaRPr>
              </a:p>
            </p:txBody>
          </p:sp>
          <p:sp>
            <p:nvSpPr>
              <p:cNvPr id="1434" name="Google Shape;1434;p36"/>
              <p:cNvSpPr/>
              <p:nvPr/>
            </p:nvSpPr>
            <p:spPr>
              <a:xfrm>
                <a:off x="76200" y="6410412"/>
                <a:ext cx="1921169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b="1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Kiran TALELE </a:t>
                </a:r>
                <a:endParaRPr/>
              </a:p>
            </p:txBody>
          </p:sp>
        </p:grpSp>
        <p:sp>
          <p:nvSpPr>
            <p:cNvPr id="1435" name="Google Shape;1435;p36"/>
            <p:cNvSpPr txBox="1"/>
            <p:nvPr/>
          </p:nvSpPr>
          <p:spPr>
            <a:xfrm>
              <a:off x="8686800" y="6376988"/>
              <a:ext cx="609600" cy="5572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fld id="{00000000-1234-1234-1234-123412341234}" type="slidenum">
                <a:rPr lang="en-US" sz="2800" b="1">
                  <a:solidFill>
                    <a:srgbClr val="FFFF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24</a:t>
              </a:fld>
              <a:r>
                <a:rPr lang="en-US" sz="2400" b="1">
                  <a:solidFill>
                    <a:srgbClr val="C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endParaRPr sz="2800" b="1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aphicFrame>
        <p:nvGraphicFramePr>
          <p:cNvPr id="1436" name="Google Shape;1436;p36"/>
          <p:cNvGraphicFramePr/>
          <p:nvPr/>
        </p:nvGraphicFramePr>
        <p:xfrm>
          <a:off x="760413" y="3551238"/>
          <a:ext cx="2674900" cy="2428875"/>
        </p:xfrm>
        <a:graphic>
          <a:graphicData uri="http://schemas.openxmlformats.org/drawingml/2006/table">
            <a:tbl>
              <a:tblPr>
                <a:noFill/>
                <a:tableStyleId>{851CF4EA-D1BB-40FF-B8F5-498D31C3B60B}</a:tableStyleId>
              </a:tblPr>
              <a:tblGrid>
                <a:gridCol w="382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2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929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929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9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000"/>
                        <a:buFont typeface="Noto Sans Symbols"/>
                        <a:buNone/>
                      </a:pPr>
                      <a:r>
                        <a:rPr lang="en-US" sz="2000" b="1" i="0" u="none" strike="noStrike" cap="none">
                          <a:solidFill>
                            <a:srgbClr val="0000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/>
                    </a:p>
                  </a:txBody>
                  <a:tcPr marL="91450" marR="91450" marT="45675" marB="456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000"/>
                        <a:buFont typeface="Noto Sans Symbols"/>
                        <a:buNone/>
                      </a:pPr>
                      <a:r>
                        <a:rPr lang="en-US" sz="2000" b="1" i="0" u="none" strike="noStrike" cap="none">
                          <a:solidFill>
                            <a:srgbClr val="0000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/>
                    </a:p>
                  </a:txBody>
                  <a:tcPr marL="91450" marR="91450" marT="45675" marB="456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000"/>
                        <a:buFont typeface="Noto Sans Symbols"/>
                        <a:buNone/>
                      </a:pPr>
                      <a:r>
                        <a:rPr lang="en-US" sz="2000" b="1" i="0" u="none" strike="noStrike" cap="none">
                          <a:solidFill>
                            <a:srgbClr val="0000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/>
                    </a:p>
                  </a:txBody>
                  <a:tcPr marL="91450" marR="91450" marT="45675" marB="456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000"/>
                        <a:buFont typeface="Noto Sans Symbols"/>
                        <a:buNone/>
                      </a:pPr>
                      <a:r>
                        <a:rPr lang="en-US" sz="2000" b="1" i="0" u="none" strike="noStrike" cap="none">
                          <a:solidFill>
                            <a:srgbClr val="0000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/>
                    </a:p>
                  </a:txBody>
                  <a:tcPr marL="91450" marR="91450" marT="45675" marB="456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000"/>
                        <a:buFont typeface="Noto Sans Symbols"/>
                        <a:buNone/>
                      </a:pPr>
                      <a:r>
                        <a:rPr lang="en-US" sz="2000" b="1" i="0" u="none" strike="noStrike" cap="none">
                          <a:solidFill>
                            <a:srgbClr val="0000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/>
                    </a:p>
                  </a:txBody>
                  <a:tcPr marL="91450" marR="91450" marT="45675" marB="456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8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000"/>
                        <a:buFont typeface="Noto Sans Symbols"/>
                        <a:buNone/>
                      </a:pPr>
                      <a:r>
                        <a:rPr lang="en-US" sz="2000" b="1" i="0" u="none" strike="noStrike" cap="none">
                          <a:solidFill>
                            <a:srgbClr val="0000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/>
                    </a:p>
                  </a:txBody>
                  <a:tcPr marL="91450" marR="91450" marT="45675" marB="456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/>
                    </a:p>
                  </a:txBody>
                  <a:tcPr marL="91450" marR="91450" marT="45675" marB="45675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sz="2800" b="0" i="0" u="none" strike="noStrike" cap="none" baseline="-250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675" marB="45675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endParaRPr/>
                    </a:p>
                  </a:txBody>
                  <a:tcPr marL="91450" marR="91450" marT="45675" marB="45675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000"/>
                        <a:buFont typeface="Noto Sans Symbols"/>
                        <a:buNone/>
                      </a:pPr>
                      <a:r>
                        <a:rPr lang="en-US" sz="2000" b="1" i="0" u="none" strike="noStrike" cap="none">
                          <a:solidFill>
                            <a:srgbClr val="0000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/>
                    </a:p>
                  </a:txBody>
                  <a:tcPr marL="91450" marR="91450" marT="45675" marB="45675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8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000"/>
                        <a:buFont typeface="Noto Sans Symbols"/>
                        <a:buNone/>
                      </a:pPr>
                      <a:r>
                        <a:rPr lang="en-US" sz="2000" b="1" i="0" u="none" strike="noStrike" cap="none">
                          <a:solidFill>
                            <a:srgbClr val="0000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/>
                    </a:p>
                  </a:txBody>
                  <a:tcPr marL="91450" marR="91450" marT="45675" marB="456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7</a:t>
                      </a:r>
                      <a:endParaRPr/>
                    </a:p>
                  </a:txBody>
                  <a:tcPr marL="91450" marR="91450" marT="45675" marB="45675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400"/>
                        <a:buFont typeface="Noto Sans Symbols"/>
                        <a:buNone/>
                      </a:pPr>
                      <a:r>
                        <a:rPr lang="en-US" sz="2400" b="0" i="0" u="none" strike="noStrike" cap="none">
                          <a:solidFill>
                            <a:srgbClr val="FF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255</a:t>
                      </a:r>
                      <a:endParaRPr/>
                    </a:p>
                  </a:txBody>
                  <a:tcPr marL="91450" marR="91450" marT="45675" marB="45675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</a:t>
                      </a:r>
                      <a:endParaRPr/>
                    </a:p>
                  </a:txBody>
                  <a:tcPr marL="91450" marR="91450" marT="45675" marB="45675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000"/>
                        <a:buFont typeface="Noto Sans Symbols"/>
                        <a:buNone/>
                      </a:pPr>
                      <a:r>
                        <a:rPr lang="en-US" sz="2000" b="1" i="0" u="none" strike="noStrike" cap="none">
                          <a:solidFill>
                            <a:srgbClr val="0000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/>
                    </a:p>
                  </a:txBody>
                  <a:tcPr marL="91450" marR="91450" marT="45675" marB="45675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8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000"/>
                        <a:buFont typeface="Noto Sans Symbols"/>
                        <a:buNone/>
                      </a:pPr>
                      <a:r>
                        <a:rPr lang="en-US" sz="2000" b="1" i="0" u="none" strike="noStrike" cap="none">
                          <a:solidFill>
                            <a:srgbClr val="0000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/>
                    </a:p>
                  </a:txBody>
                  <a:tcPr marL="91450" marR="91450" marT="45675" marB="456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6</a:t>
                      </a:r>
                      <a:endParaRPr/>
                    </a:p>
                  </a:txBody>
                  <a:tcPr marL="91450" marR="91450" marT="45675" marB="45675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</a:t>
                      </a:r>
                      <a:endParaRPr/>
                    </a:p>
                  </a:txBody>
                  <a:tcPr marL="91450" marR="91450" marT="45675" marB="45675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</a:t>
                      </a:r>
                      <a:endParaRPr/>
                    </a:p>
                  </a:txBody>
                  <a:tcPr marL="91450" marR="91450" marT="45675" marB="45675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000"/>
                        <a:buFont typeface="Noto Sans Symbols"/>
                        <a:buNone/>
                      </a:pPr>
                      <a:r>
                        <a:rPr lang="en-US" sz="2000" b="1" i="0" u="none" strike="noStrike" cap="none">
                          <a:solidFill>
                            <a:srgbClr val="0000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/>
                    </a:p>
                  </a:txBody>
                  <a:tcPr marL="91450" marR="91450" marT="45675" marB="45675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85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000"/>
                        <a:buFont typeface="Noto Sans Symbols"/>
                        <a:buNone/>
                      </a:pPr>
                      <a:r>
                        <a:rPr lang="en-US" sz="2000" b="1" i="0" u="none" strike="noStrike" cap="none">
                          <a:solidFill>
                            <a:srgbClr val="0000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/>
                    </a:p>
                  </a:txBody>
                  <a:tcPr marL="91450" marR="91450" marT="45675" marB="456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000"/>
                        <a:buFont typeface="Noto Sans Symbols"/>
                        <a:buNone/>
                      </a:pPr>
                      <a:r>
                        <a:rPr lang="en-US" sz="2000" b="1" i="0" u="none" strike="noStrike" cap="none">
                          <a:solidFill>
                            <a:srgbClr val="0000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/>
                    </a:p>
                  </a:txBody>
                  <a:tcPr marL="91450" marR="91450" marT="45675" marB="456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000"/>
                        <a:buFont typeface="Noto Sans Symbols"/>
                        <a:buNone/>
                      </a:pPr>
                      <a:r>
                        <a:rPr lang="en-US" sz="2000" b="1" i="0" u="none" strike="noStrike" cap="none">
                          <a:solidFill>
                            <a:srgbClr val="0000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/>
                    </a:p>
                  </a:txBody>
                  <a:tcPr marL="91450" marR="91450" marT="45675" marB="456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000"/>
                        <a:buFont typeface="Noto Sans Symbols"/>
                        <a:buNone/>
                      </a:pPr>
                      <a:r>
                        <a:rPr lang="en-US" sz="2000" b="1" i="0" u="none" strike="noStrike" cap="none">
                          <a:solidFill>
                            <a:srgbClr val="0000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/>
                    </a:p>
                  </a:txBody>
                  <a:tcPr marL="91450" marR="91450" marT="45675" marB="456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000"/>
                        <a:buFont typeface="Noto Sans Symbols"/>
                        <a:buNone/>
                      </a:pPr>
                      <a:r>
                        <a:rPr lang="en-US" sz="2000" b="1" i="0" u="none" strike="noStrike" cap="none">
                          <a:solidFill>
                            <a:srgbClr val="0000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/>
                    </a:p>
                  </a:txBody>
                  <a:tcPr marL="91450" marR="91450" marT="45675" marB="456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1437" name="Google Shape;1437;p36"/>
          <p:cNvGrpSpPr/>
          <p:nvPr/>
        </p:nvGrpSpPr>
        <p:grpSpPr>
          <a:xfrm>
            <a:off x="3435350" y="4303713"/>
            <a:ext cx="2660650" cy="801687"/>
            <a:chOff x="2743200" y="1266827"/>
            <a:chExt cx="3276600" cy="801682"/>
          </a:xfrm>
        </p:grpSpPr>
        <p:cxnSp>
          <p:nvCxnSpPr>
            <p:cNvPr id="1438" name="Google Shape;1438;p36"/>
            <p:cNvCxnSpPr/>
            <p:nvPr/>
          </p:nvCxnSpPr>
          <p:spPr>
            <a:xfrm>
              <a:off x="2743200" y="1676400"/>
              <a:ext cx="69215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439" name="Google Shape;1439;p36"/>
            <p:cNvSpPr/>
            <p:nvPr/>
          </p:nvSpPr>
          <p:spPr>
            <a:xfrm>
              <a:off x="3435274" y="1266827"/>
              <a:ext cx="1974562" cy="801682"/>
            </a:xfrm>
            <a:prstGeom prst="roundRect">
              <a:avLst>
                <a:gd name="adj" fmla="val 16667"/>
              </a:avLst>
            </a:prstGeom>
            <a:solidFill>
              <a:srgbClr val="FDE9D8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marL="0" marR="0" lvl="0" indent="0" algn="ctr" rtl="0">
                <a:spcBef>
                  <a:spcPts val="1000"/>
                </a:spcBef>
                <a:spcAft>
                  <a:spcPts val="0"/>
                </a:spcAft>
                <a:buNone/>
              </a:pPr>
              <a:r>
                <a:rPr lang="en-US" sz="2800" b="1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L P F</a:t>
              </a:r>
              <a:endParaRPr sz="1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cxnSp>
          <p:nvCxnSpPr>
            <p:cNvPr id="1440" name="Google Shape;1440;p36"/>
            <p:cNvCxnSpPr/>
            <p:nvPr/>
          </p:nvCxnSpPr>
          <p:spPr>
            <a:xfrm>
              <a:off x="5410200" y="1676400"/>
              <a:ext cx="60960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1441" name="Google Shape;1441;p3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15000" y="4030663"/>
            <a:ext cx="971550" cy="1684337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442" name="Google Shape;1442;p36"/>
          <p:cNvGraphicFramePr/>
          <p:nvPr/>
        </p:nvGraphicFramePr>
        <p:xfrm>
          <a:off x="6553200" y="4008438"/>
          <a:ext cx="2362200" cy="1630350"/>
        </p:xfrm>
        <a:graphic>
          <a:graphicData uri="http://schemas.openxmlformats.org/drawingml/2006/table">
            <a:tbl>
              <a:tblPr>
                <a:noFill/>
                <a:tableStyleId>{851CF4EA-D1BB-40FF-B8F5-498D31C3B60B}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7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75" marB="45675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75" marB="45675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75" marB="45675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75" marB="45675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800" b="1"/>
                    </a:p>
                  </a:txBody>
                  <a:tcPr marL="91450" marR="91450" marT="45675" marB="45675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75" marB="45675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7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75" marB="45675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75" marB="45675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75" marB="45675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443" name="Google Shape;1443;p36"/>
          <p:cNvSpPr/>
          <p:nvPr/>
        </p:nvSpPr>
        <p:spPr>
          <a:xfrm>
            <a:off x="7475538" y="4610100"/>
            <a:ext cx="492125" cy="461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31</a:t>
            </a:r>
            <a:endParaRPr sz="240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44" name="Google Shape;1444;p36"/>
          <p:cNvSpPr/>
          <p:nvPr/>
        </p:nvSpPr>
        <p:spPr>
          <a:xfrm>
            <a:off x="6553200" y="4033838"/>
            <a:ext cx="762000" cy="461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29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45" name="Google Shape;1445;p36"/>
          <p:cNvSpPr/>
          <p:nvPr/>
        </p:nvSpPr>
        <p:spPr>
          <a:xfrm>
            <a:off x="7315200" y="4033838"/>
            <a:ext cx="762000" cy="46196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30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46" name="Google Shape;1446;p36"/>
          <p:cNvSpPr/>
          <p:nvPr/>
        </p:nvSpPr>
        <p:spPr>
          <a:xfrm>
            <a:off x="8153400" y="4033838"/>
            <a:ext cx="685800" cy="46196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30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47" name="Google Shape;1447;p36"/>
          <p:cNvSpPr/>
          <p:nvPr/>
        </p:nvSpPr>
        <p:spPr>
          <a:xfrm>
            <a:off x="6610350" y="4625975"/>
            <a:ext cx="687388" cy="46196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30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48" name="Google Shape;1448;p36"/>
          <p:cNvSpPr/>
          <p:nvPr/>
        </p:nvSpPr>
        <p:spPr>
          <a:xfrm>
            <a:off x="8153400" y="4600575"/>
            <a:ext cx="609600" cy="46196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30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49" name="Google Shape;1449;p36"/>
          <p:cNvSpPr/>
          <p:nvPr/>
        </p:nvSpPr>
        <p:spPr>
          <a:xfrm>
            <a:off x="8077200" y="5176838"/>
            <a:ext cx="762000" cy="461962"/>
          </a:xfrm>
          <a:prstGeom prst="rect">
            <a:avLst/>
          </a:prstGeom>
          <a:solidFill>
            <a:srgbClr val="FFFFFF">
              <a:alpha val="549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30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50" name="Google Shape;1450;p36"/>
          <p:cNvSpPr/>
          <p:nvPr/>
        </p:nvSpPr>
        <p:spPr>
          <a:xfrm>
            <a:off x="7391400" y="5176838"/>
            <a:ext cx="595313" cy="461962"/>
          </a:xfrm>
          <a:prstGeom prst="rect">
            <a:avLst/>
          </a:prstGeom>
          <a:solidFill>
            <a:srgbClr val="FFFFFF">
              <a:alpha val="784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33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51" name="Google Shape;1451;p36"/>
          <p:cNvSpPr/>
          <p:nvPr/>
        </p:nvSpPr>
        <p:spPr>
          <a:xfrm>
            <a:off x="6646863" y="5176838"/>
            <a:ext cx="593725" cy="461962"/>
          </a:xfrm>
          <a:prstGeom prst="rect">
            <a:avLst/>
          </a:prstGeom>
          <a:solidFill>
            <a:srgbClr val="FFFFFF">
              <a:alpha val="784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30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452" name="Google Shape;1452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200" y="3497263"/>
            <a:ext cx="608013" cy="1684337"/>
          </a:xfrm>
          <a:prstGeom prst="rect">
            <a:avLst/>
          </a:prstGeom>
          <a:noFill/>
          <a:ln>
            <a:noFill/>
          </a:ln>
        </p:spPr>
      </p:pic>
      <p:sp>
        <p:nvSpPr>
          <p:cNvPr id="1453" name="Google Shape;1453;p36"/>
          <p:cNvSpPr/>
          <p:nvPr/>
        </p:nvSpPr>
        <p:spPr>
          <a:xfrm>
            <a:off x="76200" y="76200"/>
            <a:ext cx="8534400" cy="7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Eg-2 :   Consider a Digital Image with impulse noise  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     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4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4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4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9" name="Google Shape;1459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0" y="914400"/>
            <a:ext cx="608013" cy="1684338"/>
          </a:xfrm>
          <a:prstGeom prst="rect">
            <a:avLst/>
          </a:prstGeom>
          <a:noFill/>
          <a:ln>
            <a:noFill/>
          </a:ln>
        </p:spPr>
      </p:pic>
      <p:sp>
        <p:nvSpPr>
          <p:cNvPr id="1460" name="Google Shape;1460;p37"/>
          <p:cNvSpPr/>
          <p:nvPr/>
        </p:nvSpPr>
        <p:spPr>
          <a:xfrm>
            <a:off x="457200" y="1190625"/>
            <a:ext cx="9144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           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1461" name="Google Shape;1461;p37"/>
          <p:cNvGrpSpPr/>
          <p:nvPr/>
        </p:nvGrpSpPr>
        <p:grpSpPr>
          <a:xfrm>
            <a:off x="2743200" y="1266825"/>
            <a:ext cx="3276600" cy="801688"/>
            <a:chOff x="2743200" y="1266827"/>
            <a:chExt cx="3276600" cy="801682"/>
          </a:xfrm>
        </p:grpSpPr>
        <p:cxnSp>
          <p:nvCxnSpPr>
            <p:cNvPr id="1462" name="Google Shape;1462;p37"/>
            <p:cNvCxnSpPr/>
            <p:nvPr/>
          </p:nvCxnSpPr>
          <p:spPr>
            <a:xfrm>
              <a:off x="2743200" y="1676400"/>
              <a:ext cx="69215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463" name="Google Shape;1463;p37"/>
            <p:cNvSpPr/>
            <p:nvPr/>
          </p:nvSpPr>
          <p:spPr>
            <a:xfrm>
              <a:off x="3435350" y="1266827"/>
              <a:ext cx="1974850" cy="801682"/>
            </a:xfrm>
            <a:prstGeom prst="roundRect">
              <a:avLst>
                <a:gd name="adj" fmla="val 16667"/>
              </a:avLst>
            </a:prstGeom>
            <a:solidFill>
              <a:srgbClr val="FDE9D8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marL="0" marR="0" lvl="0" indent="0" algn="ctr" rtl="0">
                <a:spcBef>
                  <a:spcPts val="1000"/>
                </a:spcBef>
                <a:spcAft>
                  <a:spcPts val="0"/>
                </a:spcAft>
                <a:buNone/>
              </a:pPr>
              <a:r>
                <a:rPr lang="en-US" sz="2800" b="1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L P F</a:t>
              </a:r>
              <a:endParaRPr sz="1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cxnSp>
          <p:nvCxnSpPr>
            <p:cNvPr id="1464" name="Google Shape;1464;p37"/>
            <p:cNvCxnSpPr/>
            <p:nvPr/>
          </p:nvCxnSpPr>
          <p:spPr>
            <a:xfrm>
              <a:off x="5410200" y="1676400"/>
              <a:ext cx="60960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aphicFrame>
        <p:nvGraphicFramePr>
          <p:cNvPr id="1465" name="Google Shape;1465;p37"/>
          <p:cNvGraphicFramePr/>
          <p:nvPr/>
        </p:nvGraphicFramePr>
        <p:xfrm>
          <a:off x="912813" y="990600"/>
          <a:ext cx="1752600" cy="1554210"/>
        </p:xfrm>
        <a:graphic>
          <a:graphicData uri="http://schemas.openxmlformats.org/drawingml/2006/table">
            <a:tbl>
              <a:tblPr>
                <a:noFill/>
                <a:tableStyleId>{851CF4EA-D1BB-40FF-B8F5-498D31C3B60B}</a:tableStyleId>
              </a:tblPr>
              <a:tblGrid>
                <a:gridCol w="573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4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5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18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/>
                    </a:p>
                  </a:txBody>
                  <a:tcPr marL="91450" marR="91450" marT="45675" marB="456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sz="2800" b="0" i="0" u="none" strike="noStrike" cap="none" baseline="-250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endParaRPr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8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7</a:t>
                      </a:r>
                      <a:endParaRPr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400"/>
                        <a:buFont typeface="Noto Sans Symbols"/>
                        <a:buNone/>
                      </a:pPr>
                      <a:r>
                        <a:rPr lang="en-US" sz="24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255</a:t>
                      </a:r>
                      <a:endParaRPr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</a:t>
                      </a:r>
                      <a:endParaRPr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8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6</a:t>
                      </a:r>
                      <a:endParaRPr/>
                    </a:p>
                  </a:txBody>
                  <a:tcPr marL="91450" marR="91450" marT="45675" marB="456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</a:t>
                      </a:r>
                      <a:endParaRPr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</a:t>
                      </a:r>
                      <a:endParaRPr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1466" name="Google Shape;1466;p37"/>
          <p:cNvGrpSpPr/>
          <p:nvPr/>
        </p:nvGrpSpPr>
        <p:grpSpPr>
          <a:xfrm>
            <a:off x="0" y="6376988"/>
            <a:ext cx="9296400" cy="557212"/>
            <a:chOff x="0" y="6376988"/>
            <a:chExt cx="9296400" cy="557212"/>
          </a:xfrm>
        </p:grpSpPr>
        <p:grpSp>
          <p:nvGrpSpPr>
            <p:cNvPr id="1467" name="Google Shape;1467;p37"/>
            <p:cNvGrpSpPr/>
            <p:nvPr/>
          </p:nvGrpSpPr>
          <p:grpSpPr>
            <a:xfrm>
              <a:off x="0" y="6392863"/>
              <a:ext cx="9144000" cy="465137"/>
              <a:chOff x="0" y="6392863"/>
              <a:chExt cx="9144000" cy="465137"/>
            </a:xfrm>
          </p:grpSpPr>
          <p:sp>
            <p:nvSpPr>
              <p:cNvPr id="1468" name="Google Shape;1468;p37"/>
              <p:cNvSpPr txBox="1"/>
              <p:nvPr/>
            </p:nvSpPr>
            <p:spPr>
              <a:xfrm>
                <a:off x="0" y="6392863"/>
                <a:ext cx="9144000" cy="465137"/>
              </a:xfrm>
              <a:prstGeom prst="rect">
                <a:avLst/>
              </a:prstGeom>
              <a:solidFill>
                <a:srgbClr val="C0504D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200" b="1">
                    <a:solidFill>
                      <a:srgbClr val="FF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</a:t>
                </a:r>
                <a:endParaRPr sz="4400">
                  <a:solidFill>
                    <a:srgbClr val="FF0000"/>
                  </a:solidFill>
                  <a:latin typeface="Verdana"/>
                  <a:ea typeface="Verdana"/>
                  <a:cs typeface="Verdana"/>
                  <a:sym typeface="Verdana"/>
                </a:endParaRPr>
              </a:p>
            </p:txBody>
          </p:sp>
          <p:sp>
            <p:nvSpPr>
              <p:cNvPr id="1469" name="Google Shape;1469;p37"/>
              <p:cNvSpPr/>
              <p:nvPr/>
            </p:nvSpPr>
            <p:spPr>
              <a:xfrm>
                <a:off x="76200" y="6410412"/>
                <a:ext cx="1921169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b="1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Kiran TALELE </a:t>
                </a:r>
                <a:endParaRPr/>
              </a:p>
            </p:txBody>
          </p:sp>
        </p:grpSp>
        <p:sp>
          <p:nvSpPr>
            <p:cNvPr id="1470" name="Google Shape;1470;p37"/>
            <p:cNvSpPr txBox="1"/>
            <p:nvPr/>
          </p:nvSpPr>
          <p:spPr>
            <a:xfrm>
              <a:off x="8686800" y="6376988"/>
              <a:ext cx="609600" cy="5572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fld id="{00000000-1234-1234-1234-123412341234}" type="slidenum">
                <a:rPr lang="en-US" sz="2800" b="1">
                  <a:solidFill>
                    <a:srgbClr val="FFFF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25</a:t>
              </a:fld>
              <a:r>
                <a:rPr lang="en-US" sz="2400" b="1">
                  <a:solidFill>
                    <a:srgbClr val="C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endParaRPr sz="2800" b="1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pic>
        <p:nvPicPr>
          <p:cNvPr id="1471" name="Google Shape;1471;p3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15000" y="982663"/>
            <a:ext cx="971550" cy="1684337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472" name="Google Shape;1472;p37"/>
          <p:cNvGraphicFramePr/>
          <p:nvPr/>
        </p:nvGraphicFramePr>
        <p:xfrm>
          <a:off x="6553200" y="960438"/>
          <a:ext cx="2362200" cy="1630350"/>
        </p:xfrm>
        <a:graphic>
          <a:graphicData uri="http://schemas.openxmlformats.org/drawingml/2006/table">
            <a:tbl>
              <a:tblPr>
                <a:noFill/>
                <a:tableStyleId>{851CF4EA-D1BB-40FF-B8F5-498D31C3B60B}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7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75" marB="45675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75" marB="45675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75" marB="45675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75" marB="45675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800" b="1"/>
                    </a:p>
                  </a:txBody>
                  <a:tcPr marL="91450" marR="91450" marT="45675" marB="45675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75" marB="45675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7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75" marB="45675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75" marB="45675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75" marB="45675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473" name="Google Shape;1473;p37"/>
          <p:cNvSpPr/>
          <p:nvPr/>
        </p:nvSpPr>
        <p:spPr>
          <a:xfrm>
            <a:off x="7475538" y="1562100"/>
            <a:ext cx="492125" cy="461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31</a:t>
            </a:r>
            <a:endParaRPr sz="240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74" name="Google Shape;1474;p37"/>
          <p:cNvSpPr/>
          <p:nvPr/>
        </p:nvSpPr>
        <p:spPr>
          <a:xfrm>
            <a:off x="6553200" y="985838"/>
            <a:ext cx="762000" cy="461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29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75" name="Google Shape;1475;p37"/>
          <p:cNvSpPr/>
          <p:nvPr/>
        </p:nvSpPr>
        <p:spPr>
          <a:xfrm>
            <a:off x="7315200" y="985838"/>
            <a:ext cx="762000" cy="46196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30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76" name="Google Shape;1476;p37"/>
          <p:cNvSpPr/>
          <p:nvPr/>
        </p:nvSpPr>
        <p:spPr>
          <a:xfrm>
            <a:off x="8153400" y="985838"/>
            <a:ext cx="685800" cy="46196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30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77" name="Google Shape;1477;p37"/>
          <p:cNvSpPr/>
          <p:nvPr/>
        </p:nvSpPr>
        <p:spPr>
          <a:xfrm>
            <a:off x="6610350" y="1577975"/>
            <a:ext cx="687388" cy="46196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30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78" name="Google Shape;1478;p37"/>
          <p:cNvSpPr/>
          <p:nvPr/>
        </p:nvSpPr>
        <p:spPr>
          <a:xfrm>
            <a:off x="8153400" y="1552575"/>
            <a:ext cx="609600" cy="46196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30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79" name="Google Shape;1479;p37"/>
          <p:cNvSpPr/>
          <p:nvPr/>
        </p:nvSpPr>
        <p:spPr>
          <a:xfrm>
            <a:off x="8077200" y="2128838"/>
            <a:ext cx="762000" cy="461962"/>
          </a:xfrm>
          <a:prstGeom prst="rect">
            <a:avLst/>
          </a:prstGeom>
          <a:solidFill>
            <a:srgbClr val="FFFFFF">
              <a:alpha val="549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30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80" name="Google Shape;1480;p37"/>
          <p:cNvSpPr/>
          <p:nvPr/>
        </p:nvSpPr>
        <p:spPr>
          <a:xfrm>
            <a:off x="7391400" y="2128838"/>
            <a:ext cx="595313" cy="461962"/>
          </a:xfrm>
          <a:prstGeom prst="rect">
            <a:avLst/>
          </a:prstGeom>
          <a:solidFill>
            <a:srgbClr val="FFFFFF">
              <a:alpha val="784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33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81" name="Google Shape;1481;p37"/>
          <p:cNvSpPr/>
          <p:nvPr/>
        </p:nvSpPr>
        <p:spPr>
          <a:xfrm>
            <a:off x="6646863" y="2128838"/>
            <a:ext cx="593725" cy="461962"/>
          </a:xfrm>
          <a:prstGeom prst="rect">
            <a:avLst/>
          </a:prstGeom>
          <a:solidFill>
            <a:srgbClr val="FFFFFF">
              <a:alpha val="784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30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82" name="Google Shape;1482;p37"/>
          <p:cNvSpPr/>
          <p:nvPr/>
        </p:nvSpPr>
        <p:spPr>
          <a:xfrm rot="-5400000">
            <a:off x="7162800" y="2819400"/>
            <a:ext cx="685800" cy="6858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2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83" name="Google Shape;1483;p37"/>
          <p:cNvSpPr/>
          <p:nvPr/>
        </p:nvSpPr>
        <p:spPr>
          <a:xfrm>
            <a:off x="457200" y="3670300"/>
            <a:ext cx="8534400" cy="18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All the pixel in the neighourhood of impulse noise have almost same value.</a:t>
            </a:r>
            <a:endParaRPr/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Thus high frequency impulse noise is completely suppressed in the output image.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9" name="Google Shape;1489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0" y="1287463"/>
            <a:ext cx="608013" cy="1684337"/>
          </a:xfrm>
          <a:prstGeom prst="rect">
            <a:avLst/>
          </a:prstGeom>
          <a:noFill/>
          <a:ln>
            <a:noFill/>
          </a:ln>
        </p:spPr>
      </p:pic>
      <p:sp>
        <p:nvSpPr>
          <p:cNvPr id="1490" name="Google Shape;1490;p38"/>
          <p:cNvSpPr/>
          <p:nvPr/>
        </p:nvSpPr>
        <p:spPr>
          <a:xfrm>
            <a:off x="457200" y="1363663"/>
            <a:ext cx="9144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           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1491" name="Google Shape;1491;p38"/>
          <p:cNvGrpSpPr/>
          <p:nvPr/>
        </p:nvGrpSpPr>
        <p:grpSpPr>
          <a:xfrm>
            <a:off x="2743200" y="1439863"/>
            <a:ext cx="3276600" cy="801687"/>
            <a:chOff x="2743200" y="1266827"/>
            <a:chExt cx="3276600" cy="801682"/>
          </a:xfrm>
        </p:grpSpPr>
        <p:cxnSp>
          <p:nvCxnSpPr>
            <p:cNvPr id="1492" name="Google Shape;1492;p38"/>
            <p:cNvCxnSpPr/>
            <p:nvPr/>
          </p:nvCxnSpPr>
          <p:spPr>
            <a:xfrm>
              <a:off x="2743200" y="1676400"/>
              <a:ext cx="69215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493" name="Google Shape;1493;p38"/>
            <p:cNvSpPr/>
            <p:nvPr/>
          </p:nvSpPr>
          <p:spPr>
            <a:xfrm>
              <a:off x="3435350" y="1266827"/>
              <a:ext cx="1974850" cy="801682"/>
            </a:xfrm>
            <a:prstGeom prst="roundRect">
              <a:avLst>
                <a:gd name="adj" fmla="val 16667"/>
              </a:avLst>
            </a:prstGeom>
            <a:solidFill>
              <a:srgbClr val="FDE9D8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marL="0" marR="0" lvl="0" indent="0" algn="ctr" rtl="0">
                <a:spcBef>
                  <a:spcPts val="1000"/>
                </a:spcBef>
                <a:spcAft>
                  <a:spcPts val="0"/>
                </a:spcAft>
                <a:buNone/>
              </a:pPr>
              <a:r>
                <a:rPr lang="en-US" sz="2800" b="1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L P F</a:t>
              </a:r>
              <a:endParaRPr sz="1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cxnSp>
          <p:nvCxnSpPr>
            <p:cNvPr id="1494" name="Google Shape;1494;p38"/>
            <p:cNvCxnSpPr/>
            <p:nvPr/>
          </p:nvCxnSpPr>
          <p:spPr>
            <a:xfrm>
              <a:off x="5410200" y="1676400"/>
              <a:ext cx="60960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1495" name="Google Shape;1495;p3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15000" y="4419600"/>
            <a:ext cx="971550" cy="1684338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496" name="Google Shape;1496;p38"/>
          <p:cNvGraphicFramePr/>
          <p:nvPr/>
        </p:nvGraphicFramePr>
        <p:xfrm>
          <a:off x="912813" y="1285875"/>
          <a:ext cx="1752600" cy="1554210"/>
        </p:xfrm>
        <a:graphic>
          <a:graphicData uri="http://schemas.openxmlformats.org/drawingml/2006/table">
            <a:tbl>
              <a:tblPr>
                <a:noFill/>
                <a:tableStyleId>{851CF4EA-D1BB-40FF-B8F5-498D31C3B60B}</a:tableStyleId>
              </a:tblPr>
              <a:tblGrid>
                <a:gridCol w="573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4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5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18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/>
                    </a:p>
                  </a:txBody>
                  <a:tcPr marL="91450" marR="91450" marT="45675" marB="456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sz="2800" b="0" i="0" u="none" strike="noStrike" cap="none" baseline="-250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endParaRPr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8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7</a:t>
                      </a:r>
                      <a:endParaRPr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400"/>
                        <a:buFont typeface="Noto Sans Symbols"/>
                        <a:buNone/>
                      </a:pPr>
                      <a:r>
                        <a:rPr lang="en-US" sz="24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255</a:t>
                      </a:r>
                      <a:endParaRPr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</a:t>
                      </a:r>
                      <a:endParaRPr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8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6</a:t>
                      </a:r>
                      <a:endParaRPr/>
                    </a:p>
                  </a:txBody>
                  <a:tcPr marL="91450" marR="91450" marT="45675" marB="456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</a:t>
                      </a:r>
                      <a:endParaRPr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</a:t>
                      </a:r>
                      <a:endParaRPr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497" name="Google Shape;1497;p38"/>
          <p:cNvGraphicFramePr/>
          <p:nvPr/>
        </p:nvGraphicFramePr>
        <p:xfrm>
          <a:off x="6553200" y="1239838"/>
          <a:ext cx="2362200" cy="1477950"/>
        </p:xfrm>
        <a:graphic>
          <a:graphicData uri="http://schemas.openxmlformats.org/drawingml/2006/table">
            <a:tbl>
              <a:tblPr>
                <a:noFill/>
                <a:tableStyleId>{851CF4EA-D1BB-40FF-B8F5-498D31C3B60B}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180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75" marB="456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80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1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75" marB="456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498" name="Google Shape;1498;p38"/>
          <p:cNvGraphicFramePr/>
          <p:nvPr/>
        </p:nvGraphicFramePr>
        <p:xfrm>
          <a:off x="760413" y="4244975"/>
          <a:ext cx="2674900" cy="2428875"/>
        </p:xfrm>
        <a:graphic>
          <a:graphicData uri="http://schemas.openxmlformats.org/drawingml/2006/table">
            <a:tbl>
              <a:tblPr>
                <a:noFill/>
                <a:tableStyleId>{851CF4EA-D1BB-40FF-B8F5-498D31C3B60B}</a:tableStyleId>
              </a:tblPr>
              <a:tblGrid>
                <a:gridCol w="382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2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929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929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9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000"/>
                        <a:buFont typeface="Noto Sans Symbols"/>
                        <a:buNone/>
                      </a:pPr>
                      <a:r>
                        <a:rPr lang="en-US" sz="2000" b="1" i="0" u="none" strike="noStrike" cap="none">
                          <a:solidFill>
                            <a:srgbClr val="0000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/>
                    </a:p>
                  </a:txBody>
                  <a:tcPr marL="91450" marR="91450" marT="45675" marB="456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000"/>
                        <a:buFont typeface="Noto Sans Symbols"/>
                        <a:buNone/>
                      </a:pPr>
                      <a:r>
                        <a:rPr lang="en-US" sz="2000" b="1" i="0" u="none" strike="noStrike" cap="none">
                          <a:solidFill>
                            <a:srgbClr val="0000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 sz="2000" b="1" i="0" u="none" strike="noStrike" cap="none">
                        <a:solidFill>
                          <a:srgbClr val="0000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000"/>
                        <a:buFont typeface="Noto Sans Symbols"/>
                        <a:buNone/>
                      </a:pPr>
                      <a:r>
                        <a:rPr lang="en-US" sz="2000" b="1" i="0" u="none" strike="noStrike" cap="none">
                          <a:solidFill>
                            <a:srgbClr val="0000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000"/>
                        <a:buFont typeface="Noto Sans Symbols"/>
                        <a:buNone/>
                      </a:pPr>
                      <a:r>
                        <a:rPr lang="en-US" sz="2000" b="1" i="0" u="none" strike="noStrike" cap="none">
                          <a:solidFill>
                            <a:srgbClr val="0000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endParaRPr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000"/>
                        <a:buFont typeface="Noto Sans Symbols"/>
                        <a:buNone/>
                      </a:pPr>
                      <a:r>
                        <a:rPr lang="en-US" sz="2000" b="1" i="0" u="none" strike="noStrike" cap="none">
                          <a:solidFill>
                            <a:srgbClr val="0000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endParaRPr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8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000"/>
                        <a:buFont typeface="Noto Sans Symbols"/>
                        <a:buNone/>
                      </a:pPr>
                      <a:r>
                        <a:rPr lang="en-US" sz="2000" b="1" i="0" u="none" strike="noStrike" cap="none">
                          <a:solidFill>
                            <a:srgbClr val="0000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/>
                    </a:p>
                  </a:txBody>
                  <a:tcPr marL="91450" marR="91450" marT="45675" marB="456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/>
                    </a:p>
                  </a:txBody>
                  <a:tcPr marL="91450" marR="91450" marT="45675" marB="45675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sz="2800" b="0" i="0" u="none" strike="noStrike" cap="none" baseline="-250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675" marB="45675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endParaRPr/>
                    </a:p>
                  </a:txBody>
                  <a:tcPr marL="91450" marR="91450" marT="45675" marB="45675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000"/>
                        <a:buFont typeface="Noto Sans Symbols"/>
                        <a:buNone/>
                      </a:pPr>
                      <a:r>
                        <a:rPr lang="en-US" sz="2000" b="1" i="0" u="none" strike="noStrike" cap="none">
                          <a:solidFill>
                            <a:srgbClr val="0000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endParaRPr/>
                    </a:p>
                  </a:txBody>
                  <a:tcPr marL="91450" marR="91450" marT="45675" marB="45675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8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000"/>
                        <a:buFont typeface="Noto Sans Symbols"/>
                        <a:buNone/>
                      </a:pPr>
                      <a:r>
                        <a:rPr lang="en-US" sz="2000" b="1" i="0" u="none" strike="noStrike" cap="none">
                          <a:solidFill>
                            <a:srgbClr val="0000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7</a:t>
                      </a:r>
                      <a:endParaRPr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7</a:t>
                      </a:r>
                      <a:endParaRPr/>
                    </a:p>
                  </a:txBody>
                  <a:tcPr marL="91450" marR="91450" marT="45675" marB="45675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400"/>
                        <a:buFont typeface="Noto Sans Symbols"/>
                        <a:buNone/>
                      </a:pPr>
                      <a:r>
                        <a:rPr lang="en-US" sz="24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255</a:t>
                      </a:r>
                      <a:endParaRPr/>
                    </a:p>
                  </a:txBody>
                  <a:tcPr marL="91450" marR="91450" marT="45675" marB="45675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</a:t>
                      </a:r>
                      <a:endParaRPr/>
                    </a:p>
                  </a:txBody>
                  <a:tcPr marL="91450" marR="91450" marT="45675" marB="45675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000"/>
                        <a:buFont typeface="Noto Sans Symbols"/>
                        <a:buNone/>
                      </a:pPr>
                      <a:r>
                        <a:rPr lang="en-US" sz="2000" b="1" i="0" u="none" strike="noStrike" cap="none">
                          <a:solidFill>
                            <a:srgbClr val="0000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</a:t>
                      </a:r>
                      <a:endParaRPr/>
                    </a:p>
                  </a:txBody>
                  <a:tcPr marL="91450" marR="91450" marT="45675" marB="45675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8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000"/>
                        <a:buFont typeface="Noto Sans Symbols"/>
                        <a:buNone/>
                      </a:pPr>
                      <a:r>
                        <a:rPr lang="en-US" sz="2000" b="1" i="0" u="none" strike="noStrike" cap="none">
                          <a:solidFill>
                            <a:srgbClr val="0000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6</a:t>
                      </a:r>
                      <a:endParaRPr/>
                    </a:p>
                  </a:txBody>
                  <a:tcPr marL="91450" marR="91450" marT="45675" marB="456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6</a:t>
                      </a:r>
                      <a:endParaRPr/>
                    </a:p>
                  </a:txBody>
                  <a:tcPr marL="91450" marR="91450" marT="45675" marB="45675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</a:t>
                      </a:r>
                      <a:endParaRPr/>
                    </a:p>
                  </a:txBody>
                  <a:tcPr marL="91450" marR="91450" marT="45675" marB="45675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</a:t>
                      </a:r>
                      <a:endParaRPr/>
                    </a:p>
                  </a:txBody>
                  <a:tcPr marL="91450" marR="91450" marT="45675" marB="45675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000"/>
                        <a:buFont typeface="Noto Sans Symbols"/>
                        <a:buNone/>
                      </a:pPr>
                      <a:r>
                        <a:rPr lang="en-US" sz="2000" b="1" i="0" u="none" strike="noStrike" cap="none">
                          <a:solidFill>
                            <a:srgbClr val="0000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</a:t>
                      </a:r>
                      <a:endParaRPr/>
                    </a:p>
                  </a:txBody>
                  <a:tcPr marL="91450" marR="91450" marT="45675" marB="45675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85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000"/>
                        <a:buFont typeface="Noto Sans Symbols"/>
                        <a:buNone/>
                      </a:pPr>
                      <a:r>
                        <a:rPr lang="en-US" sz="2000" b="1" i="0" u="none" strike="noStrike" cap="none">
                          <a:solidFill>
                            <a:srgbClr val="0000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6</a:t>
                      </a:r>
                      <a:endParaRPr/>
                    </a:p>
                  </a:txBody>
                  <a:tcPr marL="91450" marR="91450" marT="45675" marB="456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000"/>
                        <a:buFont typeface="Noto Sans Symbols"/>
                        <a:buNone/>
                      </a:pPr>
                      <a:r>
                        <a:rPr lang="en-US" sz="2000" b="1" i="0" u="none" strike="noStrike" cap="none">
                          <a:solidFill>
                            <a:srgbClr val="0000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6</a:t>
                      </a:r>
                      <a:endParaRPr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000"/>
                        <a:buFont typeface="Noto Sans Symbols"/>
                        <a:buNone/>
                      </a:pPr>
                      <a:r>
                        <a:rPr lang="en-US" sz="2000" b="1" i="0" u="none" strike="noStrike" cap="none">
                          <a:solidFill>
                            <a:srgbClr val="0000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</a:t>
                      </a:r>
                      <a:endParaRPr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000"/>
                        <a:buFont typeface="Noto Sans Symbols"/>
                        <a:buNone/>
                      </a:pPr>
                      <a:r>
                        <a:rPr lang="en-US" sz="2000" b="1" i="0" u="none" strike="noStrike" cap="none">
                          <a:solidFill>
                            <a:srgbClr val="0000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</a:t>
                      </a:r>
                      <a:endParaRPr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000"/>
                        <a:buFont typeface="Noto Sans Symbols"/>
                        <a:buNone/>
                      </a:pPr>
                      <a:r>
                        <a:rPr lang="en-US" sz="2000" b="1" i="0" u="none" strike="noStrike" cap="none">
                          <a:solidFill>
                            <a:srgbClr val="0000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</a:t>
                      </a:r>
                      <a:endParaRPr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1499" name="Google Shape;1499;p38"/>
          <p:cNvGrpSpPr/>
          <p:nvPr/>
        </p:nvGrpSpPr>
        <p:grpSpPr>
          <a:xfrm>
            <a:off x="3435350" y="4997450"/>
            <a:ext cx="2660650" cy="801688"/>
            <a:chOff x="2743200" y="1266827"/>
            <a:chExt cx="3276600" cy="801682"/>
          </a:xfrm>
        </p:grpSpPr>
        <p:cxnSp>
          <p:nvCxnSpPr>
            <p:cNvPr id="1500" name="Google Shape;1500;p38"/>
            <p:cNvCxnSpPr/>
            <p:nvPr/>
          </p:nvCxnSpPr>
          <p:spPr>
            <a:xfrm>
              <a:off x="2743200" y="1676400"/>
              <a:ext cx="69215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501" name="Google Shape;1501;p38"/>
            <p:cNvSpPr/>
            <p:nvPr/>
          </p:nvSpPr>
          <p:spPr>
            <a:xfrm>
              <a:off x="3435274" y="1266827"/>
              <a:ext cx="1974562" cy="801682"/>
            </a:xfrm>
            <a:prstGeom prst="roundRect">
              <a:avLst>
                <a:gd name="adj" fmla="val 16667"/>
              </a:avLst>
            </a:prstGeom>
            <a:solidFill>
              <a:srgbClr val="FDE9D8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marL="0" marR="0" lvl="0" indent="0" algn="ctr" rtl="0">
                <a:spcBef>
                  <a:spcPts val="1000"/>
                </a:spcBef>
                <a:spcAft>
                  <a:spcPts val="0"/>
                </a:spcAft>
                <a:buNone/>
              </a:pPr>
              <a:r>
                <a:rPr lang="en-US" sz="2800" b="1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L P F</a:t>
              </a:r>
              <a:endParaRPr sz="1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cxnSp>
          <p:nvCxnSpPr>
            <p:cNvPr id="1502" name="Google Shape;1502;p38"/>
            <p:cNvCxnSpPr/>
            <p:nvPr/>
          </p:nvCxnSpPr>
          <p:spPr>
            <a:xfrm>
              <a:off x="5410200" y="1676400"/>
              <a:ext cx="60960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aphicFrame>
        <p:nvGraphicFramePr>
          <p:cNvPr id="1503" name="Google Shape;1503;p38"/>
          <p:cNvGraphicFramePr/>
          <p:nvPr/>
        </p:nvGraphicFramePr>
        <p:xfrm>
          <a:off x="6553200" y="4625975"/>
          <a:ext cx="2362200" cy="1554210"/>
        </p:xfrm>
        <a:graphic>
          <a:graphicData uri="http://schemas.openxmlformats.org/drawingml/2006/table">
            <a:tbl>
              <a:tblPr>
                <a:noFill/>
                <a:tableStyleId>{851CF4EA-D1BB-40FF-B8F5-498D31C3B60B}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180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0" i="0"/>
                        <a:t>30</a:t>
                      </a:r>
                      <a:endParaRPr sz="2800" b="0" i="0"/>
                    </a:p>
                  </a:txBody>
                  <a:tcPr marL="91450" marR="91450" marT="45675" marB="45675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0" i="0"/>
                        <a:t>30</a:t>
                      </a:r>
                      <a:endParaRPr sz="2800" b="0" i="0"/>
                    </a:p>
                  </a:txBody>
                  <a:tcPr marL="91450" marR="91450" marT="45675" marB="45675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0" i="0"/>
                        <a:t>30</a:t>
                      </a:r>
                      <a:endParaRPr sz="2800" b="0" i="0"/>
                    </a:p>
                  </a:txBody>
                  <a:tcPr marL="91450" marR="91450" marT="45675" marB="45675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80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0" i="0"/>
                        <a:t>32</a:t>
                      </a:r>
                      <a:endParaRPr sz="2800" b="0" i="0"/>
                    </a:p>
                  </a:txBody>
                  <a:tcPr marL="91450" marR="91450" marT="45675" marB="45675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0" i="0"/>
                        <a:t>31</a:t>
                      </a:r>
                      <a:endParaRPr sz="2800" b="0" i="0"/>
                    </a:p>
                  </a:txBody>
                  <a:tcPr marL="91450" marR="91450" marT="45675" marB="45675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0" i="0"/>
                        <a:t>31</a:t>
                      </a:r>
                      <a:endParaRPr sz="2800" b="0" i="0"/>
                    </a:p>
                  </a:txBody>
                  <a:tcPr marL="91450" marR="91450" marT="45675" marB="45675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80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0" i="0"/>
                        <a:t>34</a:t>
                      </a:r>
                      <a:endParaRPr sz="2800" b="0" i="0"/>
                    </a:p>
                  </a:txBody>
                  <a:tcPr marL="91450" marR="91450" marT="45675" marB="45675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0" i="0"/>
                        <a:t>33</a:t>
                      </a:r>
                      <a:endParaRPr sz="2800" b="0" i="0"/>
                    </a:p>
                  </a:txBody>
                  <a:tcPr marL="91450" marR="91450" marT="45675" marB="45675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0" i="0"/>
                        <a:t>32</a:t>
                      </a:r>
                      <a:endParaRPr sz="2800" b="0" i="0"/>
                    </a:p>
                  </a:txBody>
                  <a:tcPr marL="91450" marR="91450" marT="45675" marB="45675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504" name="Google Shape;1504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200" y="4191000"/>
            <a:ext cx="608013" cy="1684338"/>
          </a:xfrm>
          <a:prstGeom prst="rect">
            <a:avLst/>
          </a:prstGeom>
          <a:noFill/>
          <a:ln>
            <a:noFill/>
          </a:ln>
        </p:spPr>
      </p:pic>
      <p:sp>
        <p:nvSpPr>
          <p:cNvPr id="1505" name="Google Shape;1505;p38"/>
          <p:cNvSpPr/>
          <p:nvPr/>
        </p:nvSpPr>
        <p:spPr>
          <a:xfrm>
            <a:off x="76200" y="114300"/>
            <a:ext cx="8534400" cy="7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Digital Image with impulse noise  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     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06" name="Google Shape;1506;p38"/>
          <p:cNvSpPr/>
          <p:nvPr/>
        </p:nvSpPr>
        <p:spPr>
          <a:xfrm>
            <a:off x="76200" y="3124200"/>
            <a:ext cx="8763000" cy="830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Case-2 : Assume Virtual Rows and Columns with repeated border pixel  Values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07" name="Google Shape;1507;p38"/>
          <p:cNvSpPr/>
          <p:nvPr/>
        </p:nvSpPr>
        <p:spPr>
          <a:xfrm rot="-5400000">
            <a:off x="7391400" y="3733800"/>
            <a:ext cx="685800" cy="6858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2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1508" name="Google Shape;1508;p38"/>
          <p:cNvGraphicFramePr/>
          <p:nvPr/>
        </p:nvGraphicFramePr>
        <p:xfrm>
          <a:off x="6553200" y="1211263"/>
          <a:ext cx="2362200" cy="1554210"/>
        </p:xfrm>
        <a:graphic>
          <a:graphicData uri="http://schemas.openxmlformats.org/drawingml/2006/table">
            <a:tbl>
              <a:tblPr>
                <a:noFill/>
                <a:tableStyleId>{851CF4EA-D1BB-40FF-B8F5-498D31C3B60B}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180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0" i="0"/>
                        <a:t>30</a:t>
                      </a:r>
                      <a:endParaRPr sz="2800" b="0" i="0"/>
                    </a:p>
                  </a:txBody>
                  <a:tcPr marL="91450" marR="91450" marT="45675" marB="45675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0" i="0"/>
                        <a:t>30</a:t>
                      </a:r>
                      <a:endParaRPr sz="2800" b="0" i="0"/>
                    </a:p>
                  </a:txBody>
                  <a:tcPr marL="91450" marR="91450" marT="45675" marB="45675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0" i="0"/>
                        <a:t>30</a:t>
                      </a:r>
                      <a:endParaRPr sz="2800" b="0" i="0"/>
                    </a:p>
                  </a:txBody>
                  <a:tcPr marL="91450" marR="91450" marT="45675" marB="45675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80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0" i="0"/>
                        <a:t>32</a:t>
                      </a:r>
                      <a:endParaRPr sz="2800" b="0" i="0"/>
                    </a:p>
                  </a:txBody>
                  <a:tcPr marL="91450" marR="91450" marT="45675" marB="45675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0" i="0"/>
                        <a:t>31</a:t>
                      </a:r>
                      <a:endParaRPr sz="2800" b="0" i="0"/>
                    </a:p>
                  </a:txBody>
                  <a:tcPr marL="91450" marR="91450" marT="45675" marB="45675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0" i="0"/>
                        <a:t>31</a:t>
                      </a:r>
                      <a:endParaRPr sz="2800" b="0" i="0"/>
                    </a:p>
                  </a:txBody>
                  <a:tcPr marL="91450" marR="91450" marT="45675" marB="45675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80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0" i="0"/>
                        <a:t>34</a:t>
                      </a:r>
                      <a:endParaRPr sz="2800" b="0" i="0"/>
                    </a:p>
                  </a:txBody>
                  <a:tcPr marL="91450" marR="91450" marT="45675" marB="45675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0" i="0"/>
                        <a:t>33</a:t>
                      </a:r>
                      <a:endParaRPr sz="2800" b="0" i="0"/>
                    </a:p>
                  </a:txBody>
                  <a:tcPr marL="91450" marR="91450" marT="45675" marB="45675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0" i="0"/>
                        <a:t>32</a:t>
                      </a:r>
                      <a:endParaRPr sz="2800" b="0" i="0"/>
                    </a:p>
                  </a:txBody>
                  <a:tcPr marL="91450" marR="91450" marT="45675" marB="45675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4" name="Google Shape;1514;p39"/>
          <p:cNvGrpSpPr/>
          <p:nvPr/>
        </p:nvGrpSpPr>
        <p:grpSpPr>
          <a:xfrm>
            <a:off x="3505200" y="1331913"/>
            <a:ext cx="2286000" cy="801687"/>
            <a:chOff x="2743200" y="1266827"/>
            <a:chExt cx="3276600" cy="801682"/>
          </a:xfrm>
        </p:grpSpPr>
        <p:cxnSp>
          <p:nvCxnSpPr>
            <p:cNvPr id="1515" name="Google Shape;1515;p39"/>
            <p:cNvCxnSpPr/>
            <p:nvPr/>
          </p:nvCxnSpPr>
          <p:spPr>
            <a:xfrm>
              <a:off x="2743200" y="1676400"/>
              <a:ext cx="69215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516" name="Google Shape;1516;p39"/>
            <p:cNvSpPr/>
            <p:nvPr/>
          </p:nvSpPr>
          <p:spPr>
            <a:xfrm>
              <a:off x="3434927" y="1266827"/>
              <a:ext cx="1975062" cy="801682"/>
            </a:xfrm>
            <a:prstGeom prst="roundRect">
              <a:avLst>
                <a:gd name="adj" fmla="val 16667"/>
              </a:avLst>
            </a:prstGeom>
            <a:solidFill>
              <a:srgbClr val="FDE9D8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marL="0" marR="0" lvl="0" indent="0" algn="ctr" rtl="0">
                <a:spcBef>
                  <a:spcPts val="1000"/>
                </a:spcBef>
                <a:spcAft>
                  <a:spcPts val="0"/>
                </a:spcAft>
                <a:buNone/>
              </a:pPr>
              <a:r>
                <a:rPr lang="en-US" sz="2800" b="1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L P F</a:t>
              </a:r>
              <a:endParaRPr sz="1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cxnSp>
          <p:nvCxnSpPr>
            <p:cNvPr id="1517" name="Google Shape;1517;p39"/>
            <p:cNvCxnSpPr/>
            <p:nvPr/>
          </p:nvCxnSpPr>
          <p:spPr>
            <a:xfrm>
              <a:off x="5410200" y="1676400"/>
              <a:ext cx="60960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518" name="Google Shape;1518;p39"/>
          <p:cNvGrpSpPr/>
          <p:nvPr/>
        </p:nvGrpSpPr>
        <p:grpSpPr>
          <a:xfrm>
            <a:off x="0" y="6376988"/>
            <a:ext cx="9296400" cy="557212"/>
            <a:chOff x="0" y="6376988"/>
            <a:chExt cx="9296400" cy="557212"/>
          </a:xfrm>
        </p:grpSpPr>
        <p:grpSp>
          <p:nvGrpSpPr>
            <p:cNvPr id="1519" name="Google Shape;1519;p39"/>
            <p:cNvGrpSpPr/>
            <p:nvPr/>
          </p:nvGrpSpPr>
          <p:grpSpPr>
            <a:xfrm>
              <a:off x="0" y="6392863"/>
              <a:ext cx="9144000" cy="465137"/>
              <a:chOff x="0" y="6392863"/>
              <a:chExt cx="9144000" cy="465137"/>
            </a:xfrm>
          </p:grpSpPr>
          <p:sp>
            <p:nvSpPr>
              <p:cNvPr id="1520" name="Google Shape;1520;p39"/>
              <p:cNvSpPr txBox="1"/>
              <p:nvPr/>
            </p:nvSpPr>
            <p:spPr>
              <a:xfrm>
                <a:off x="0" y="6392863"/>
                <a:ext cx="9144000" cy="465137"/>
              </a:xfrm>
              <a:prstGeom prst="rect">
                <a:avLst/>
              </a:prstGeom>
              <a:solidFill>
                <a:srgbClr val="C0504D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200" b="1">
                    <a:solidFill>
                      <a:srgbClr val="FF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</a:t>
                </a:r>
                <a:endParaRPr sz="4400">
                  <a:solidFill>
                    <a:srgbClr val="FF0000"/>
                  </a:solidFill>
                  <a:latin typeface="Verdana"/>
                  <a:ea typeface="Verdana"/>
                  <a:cs typeface="Verdana"/>
                  <a:sym typeface="Verdana"/>
                </a:endParaRPr>
              </a:p>
            </p:txBody>
          </p:sp>
          <p:sp>
            <p:nvSpPr>
              <p:cNvPr id="1521" name="Google Shape;1521;p39"/>
              <p:cNvSpPr/>
              <p:nvPr/>
            </p:nvSpPr>
            <p:spPr>
              <a:xfrm>
                <a:off x="76200" y="6410412"/>
                <a:ext cx="1921169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b="1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Kiran TALELE </a:t>
                </a:r>
                <a:endParaRPr/>
              </a:p>
            </p:txBody>
          </p:sp>
        </p:grpSp>
        <p:sp>
          <p:nvSpPr>
            <p:cNvPr id="1522" name="Google Shape;1522;p39"/>
            <p:cNvSpPr txBox="1"/>
            <p:nvPr/>
          </p:nvSpPr>
          <p:spPr>
            <a:xfrm>
              <a:off x="8686800" y="6376988"/>
              <a:ext cx="609600" cy="5572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fld id="{00000000-1234-1234-1234-123412341234}" type="slidenum">
                <a:rPr lang="en-US" sz="2800" b="1">
                  <a:solidFill>
                    <a:srgbClr val="FFFF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27</a:t>
              </a:fld>
              <a:r>
                <a:rPr lang="en-US" sz="2400" b="1">
                  <a:solidFill>
                    <a:srgbClr val="C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endParaRPr sz="2800" b="1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1523" name="Google Shape;1523;p39"/>
          <p:cNvSpPr/>
          <p:nvPr/>
        </p:nvSpPr>
        <p:spPr>
          <a:xfrm>
            <a:off x="76200" y="152400"/>
            <a:ext cx="9067800" cy="52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Eg-2. Digital Image with High Frequency Edge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1524" name="Google Shape;1524;p39"/>
          <p:cNvGraphicFramePr/>
          <p:nvPr/>
        </p:nvGraphicFramePr>
        <p:xfrm>
          <a:off x="5867400" y="1143000"/>
          <a:ext cx="3124200" cy="1554150"/>
        </p:xfrm>
        <a:graphic>
          <a:graphicData uri="http://schemas.openxmlformats.org/drawingml/2006/table">
            <a:tbl>
              <a:tblPr>
                <a:noFill/>
                <a:tableStyleId>{851CF4EA-D1BB-40FF-B8F5-498D31C3B60B}</a:tableStyleId>
              </a:tblPr>
              <a:tblGrid>
                <a:gridCol w="533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18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400"/>
                        <a:buFont typeface="Noto Sans Symbols"/>
                        <a:buNone/>
                      </a:pPr>
                      <a:r>
                        <a:rPr lang="en-US" sz="2400" b="1" i="0" u="none" strike="noStrike" cap="none">
                          <a:solidFill>
                            <a:srgbClr val="FF66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10</a:t>
                      </a:r>
                      <a:endParaRPr/>
                    </a:p>
                  </a:txBody>
                  <a:tcPr marL="91450" marR="91450" marT="45675" marB="456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400"/>
                        <a:buFont typeface="Noto Sans Symbols"/>
                        <a:buNone/>
                      </a:pPr>
                      <a:r>
                        <a:rPr lang="en-US" sz="2400" b="1" i="0" u="none" strike="noStrike" cap="none">
                          <a:solidFill>
                            <a:srgbClr val="FF66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73</a:t>
                      </a:r>
                      <a:endParaRPr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400"/>
                        <a:buFont typeface="Noto Sans Symbols"/>
                        <a:buNone/>
                      </a:pPr>
                      <a:r>
                        <a:rPr lang="en-US" sz="2400" b="1" i="0" u="none" strike="noStrike" cap="none">
                          <a:solidFill>
                            <a:srgbClr val="FF66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137</a:t>
                      </a:r>
                      <a:endParaRPr sz="2400" b="1" i="0" u="none" strike="noStrike" cap="none" baseline="-25000">
                        <a:solidFill>
                          <a:srgbClr val="FF66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400"/>
                        <a:buFont typeface="Noto Sans Symbols"/>
                        <a:buNone/>
                      </a:pPr>
                      <a:r>
                        <a:rPr lang="en-US" sz="2400" b="1" i="0" u="none" strike="noStrike" cap="none">
                          <a:solidFill>
                            <a:srgbClr val="FF66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200</a:t>
                      </a:r>
                      <a:endParaRPr sz="2400" b="1" i="0" u="none" strike="noStrike" cap="none" baseline="-25000">
                        <a:solidFill>
                          <a:srgbClr val="FF66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8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400"/>
                        <a:buFont typeface="Noto Sans Symbols"/>
                        <a:buNone/>
                      </a:pPr>
                      <a:r>
                        <a:rPr lang="en-US" sz="2400" b="1" i="0" u="none" strike="noStrike" cap="none">
                          <a:solidFill>
                            <a:srgbClr val="FF66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10</a:t>
                      </a:r>
                      <a:endParaRPr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400"/>
                        <a:buFont typeface="Noto Sans Symbols"/>
                        <a:buNone/>
                      </a:pPr>
                      <a:r>
                        <a:rPr lang="en-US" sz="2400" b="1" i="0" u="none" strike="noStrike" cap="none">
                          <a:solidFill>
                            <a:srgbClr val="FF66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73</a:t>
                      </a:r>
                      <a:endParaRPr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400"/>
                        <a:buFont typeface="Noto Sans Symbols"/>
                        <a:buNone/>
                      </a:pPr>
                      <a:r>
                        <a:rPr lang="en-US" sz="2400" b="1" i="0" u="none" strike="noStrike" cap="none">
                          <a:solidFill>
                            <a:srgbClr val="FF66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137</a:t>
                      </a:r>
                      <a:endParaRPr sz="2400" b="1" i="0" u="none" strike="noStrike" cap="none" baseline="-25000">
                        <a:solidFill>
                          <a:srgbClr val="FF66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400"/>
                        <a:buFont typeface="Noto Sans Symbols"/>
                        <a:buNone/>
                      </a:pPr>
                      <a:r>
                        <a:rPr lang="en-US" sz="2400" b="1" i="0" u="none" strike="noStrike" cap="none">
                          <a:solidFill>
                            <a:srgbClr val="FF66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200</a:t>
                      </a:r>
                      <a:endParaRPr sz="2400" b="1" i="0" u="none" strike="noStrike" cap="none" baseline="-25000">
                        <a:solidFill>
                          <a:srgbClr val="FF66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8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400"/>
                        <a:buFont typeface="Noto Sans Symbols"/>
                        <a:buNone/>
                      </a:pPr>
                      <a:r>
                        <a:rPr lang="en-US" sz="2400" b="1" i="0" u="none" strike="noStrike" cap="none">
                          <a:solidFill>
                            <a:srgbClr val="FF66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10</a:t>
                      </a:r>
                      <a:endParaRPr/>
                    </a:p>
                  </a:txBody>
                  <a:tcPr marL="91450" marR="91450" marT="45675" marB="456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400"/>
                        <a:buFont typeface="Noto Sans Symbols"/>
                        <a:buNone/>
                      </a:pPr>
                      <a:r>
                        <a:rPr lang="en-US" sz="2400" b="1" i="0" u="none" strike="noStrike" cap="none">
                          <a:solidFill>
                            <a:srgbClr val="FF66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73</a:t>
                      </a:r>
                      <a:endParaRPr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400"/>
                        <a:buFont typeface="Noto Sans Symbols"/>
                        <a:buNone/>
                      </a:pPr>
                      <a:r>
                        <a:rPr lang="en-US" sz="2400" b="1" i="0" u="none" strike="noStrike" cap="none">
                          <a:solidFill>
                            <a:srgbClr val="FF66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137</a:t>
                      </a:r>
                      <a:endParaRPr sz="2400" b="1" i="0" u="none" strike="noStrike" cap="none" baseline="-25000">
                        <a:solidFill>
                          <a:srgbClr val="FF66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400"/>
                        <a:buFont typeface="Noto Sans Symbols"/>
                        <a:buNone/>
                      </a:pPr>
                      <a:r>
                        <a:rPr lang="en-US" sz="2400" b="1" i="0" u="none" strike="noStrike" cap="none">
                          <a:solidFill>
                            <a:srgbClr val="FF66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200</a:t>
                      </a:r>
                      <a:endParaRPr sz="2400" b="1" i="0" u="none" strike="noStrike" cap="none" baseline="-25000">
                        <a:solidFill>
                          <a:srgbClr val="FF66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525" name="Google Shape;1525;p39"/>
          <p:cNvGraphicFramePr/>
          <p:nvPr/>
        </p:nvGraphicFramePr>
        <p:xfrm>
          <a:off x="304800" y="1158875"/>
          <a:ext cx="3124200" cy="2834520"/>
        </p:xfrm>
        <a:graphic>
          <a:graphicData uri="http://schemas.openxmlformats.org/drawingml/2006/table">
            <a:tbl>
              <a:tblPr>
                <a:noFill/>
                <a:tableStyleId>{851CF4EA-D1BB-40FF-B8F5-498D31C3B60B}</a:tableStyleId>
              </a:tblPr>
              <a:tblGrid>
                <a:gridCol w="533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18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10</a:t>
                      </a:r>
                      <a:endParaRPr/>
                    </a:p>
                  </a:txBody>
                  <a:tcPr marL="91450" marR="91450" marT="45700" marB="457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3895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10</a:t>
                      </a:r>
                      <a:endParaRPr/>
                    </a:p>
                  </a:txBody>
                  <a:tcPr marL="91450" marR="91450" marT="45700" marB="45700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3895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200</a:t>
                      </a:r>
                      <a:endParaRPr sz="2800" b="0" i="0" u="none" strike="noStrike" cap="none" baseline="-250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00" marB="45700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DD9C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200</a:t>
                      </a:r>
                      <a:endParaRPr sz="2800" b="0" i="0" u="none" strike="noStrike" cap="none" baseline="-250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00" marB="45700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DD9C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8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10</a:t>
                      </a:r>
                      <a:endParaRPr/>
                    </a:p>
                  </a:txBody>
                  <a:tcPr marL="91450" marR="91450" marT="45700" marB="45700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3895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10</a:t>
                      </a:r>
                      <a:endParaRPr/>
                    </a:p>
                  </a:txBody>
                  <a:tcPr marL="91450" marR="91450" marT="45700" marB="45700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3895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200</a:t>
                      </a:r>
                      <a:endParaRPr sz="2800" b="0" i="0" u="none" strike="noStrike" cap="none" baseline="-250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00" marB="45700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DD9C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200</a:t>
                      </a:r>
                      <a:endParaRPr sz="2800" b="0" i="0" u="none" strike="noStrike" cap="none" baseline="-250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00" marB="45700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DD9C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8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10</a:t>
                      </a:r>
                      <a:endParaRPr/>
                    </a:p>
                  </a:txBody>
                  <a:tcPr marL="91450" marR="91450" marT="45700" marB="457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3895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10</a:t>
                      </a:r>
                      <a:endParaRPr/>
                    </a:p>
                  </a:txBody>
                  <a:tcPr marL="91450" marR="91450" marT="45700" marB="45700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3895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200</a:t>
                      </a:r>
                      <a:endParaRPr sz="2800" b="0" i="0" u="none" strike="noStrike" cap="none" baseline="-250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00" marB="45700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DD9C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200</a:t>
                      </a:r>
                      <a:endParaRPr sz="2800" b="0" i="0" u="none" strike="noStrike" cap="none" baseline="-250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00" marB="45700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DD9C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526" name="Google Shape;1526;p39"/>
          <p:cNvGraphicFramePr/>
          <p:nvPr/>
        </p:nvGraphicFramePr>
        <p:xfrm>
          <a:off x="1524002" y="1159733"/>
          <a:ext cx="1905000" cy="1554900"/>
        </p:xfrm>
        <a:graphic>
          <a:graphicData uri="http://schemas.openxmlformats.org/drawingml/2006/table">
            <a:tbl>
              <a:tblPr>
                <a:noFill/>
                <a:tableStyleId>{851CF4EA-D1BB-40FF-B8F5-498D31C3B60B}</a:tableStyleId>
              </a:tblPr>
              <a:tblGrid>
                <a:gridCol w="838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18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200</a:t>
                      </a:r>
                      <a:endParaRPr sz="2800" b="0" i="0" u="none" strike="noStrike" cap="none" baseline="-250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00" marB="45700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200</a:t>
                      </a:r>
                      <a:endParaRPr sz="2800" b="0" i="0" u="none" strike="noStrike" cap="none" baseline="-250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00" marB="45700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8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200</a:t>
                      </a:r>
                      <a:endParaRPr sz="2800" b="0" i="0" u="none" strike="noStrike" cap="none" baseline="-250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00" marB="45700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200</a:t>
                      </a:r>
                      <a:endParaRPr sz="2800" b="0" i="0" u="none" strike="noStrike" cap="none" baseline="-250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00" marB="45700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8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200</a:t>
                      </a:r>
                      <a:endParaRPr sz="2800" b="0" i="0" u="none" strike="noStrike" cap="none" baseline="-250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00" marB="45700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200</a:t>
                      </a:r>
                      <a:endParaRPr sz="2800" b="0" i="0" u="none" strike="noStrike" cap="none" baseline="-250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00" marB="45700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527" name="Google Shape;1527;p39"/>
          <p:cNvGraphicFramePr/>
          <p:nvPr/>
        </p:nvGraphicFramePr>
        <p:xfrm>
          <a:off x="304800" y="1143000"/>
          <a:ext cx="3124200" cy="2834370"/>
        </p:xfrm>
        <a:graphic>
          <a:graphicData uri="http://schemas.openxmlformats.org/drawingml/2006/table">
            <a:tbl>
              <a:tblPr>
                <a:noFill/>
                <a:tableStyleId>{851CF4EA-D1BB-40FF-B8F5-498D31C3B60B}</a:tableStyleId>
              </a:tblPr>
              <a:tblGrid>
                <a:gridCol w="533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18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10</a:t>
                      </a:r>
                      <a:endParaRPr/>
                    </a:p>
                  </a:txBody>
                  <a:tcPr marL="91450" marR="91450" marT="45675" marB="456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10</a:t>
                      </a:r>
                      <a:endParaRPr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200</a:t>
                      </a:r>
                      <a:endParaRPr sz="2800" b="0" i="0" u="none" strike="noStrike" cap="none" baseline="-250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200</a:t>
                      </a:r>
                      <a:endParaRPr sz="2800" b="0" i="0" u="none" strike="noStrike" cap="none" baseline="-250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8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10</a:t>
                      </a:r>
                      <a:endParaRPr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10</a:t>
                      </a:r>
                      <a:endParaRPr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200</a:t>
                      </a:r>
                      <a:endParaRPr sz="2800" b="0" i="0" u="none" strike="noStrike" cap="none" baseline="-250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200</a:t>
                      </a:r>
                      <a:endParaRPr sz="2800" b="0" i="0" u="none" strike="noStrike" cap="none" baseline="-250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8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10</a:t>
                      </a:r>
                      <a:endParaRPr/>
                    </a:p>
                  </a:txBody>
                  <a:tcPr marL="91450" marR="91450" marT="45675" marB="456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10</a:t>
                      </a:r>
                      <a:endParaRPr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200</a:t>
                      </a:r>
                      <a:endParaRPr sz="2800" b="0" i="0" u="none" strike="noStrike" cap="none" baseline="-250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200</a:t>
                      </a:r>
                      <a:endParaRPr sz="2800" b="0" i="0" u="none" strike="noStrike" cap="none" baseline="-250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528" name="Google Shape;1528;p39"/>
          <p:cNvGraphicFramePr/>
          <p:nvPr/>
        </p:nvGraphicFramePr>
        <p:xfrm>
          <a:off x="228600" y="3429000"/>
          <a:ext cx="3886200" cy="2590750"/>
        </p:xfrm>
        <a:graphic>
          <a:graphicData uri="http://schemas.openxmlformats.org/drawingml/2006/table">
            <a:tbl>
              <a:tblPr>
                <a:noFill/>
                <a:tableStyleId>{851CF4EA-D1BB-40FF-B8F5-498D31C3B60B}</a:tableStyleId>
              </a:tblPr>
              <a:tblGrid>
                <a:gridCol w="533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18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000"/>
                        <a:buFont typeface="Noto Sans Symbols"/>
                        <a:buNone/>
                      </a:pPr>
                      <a:r>
                        <a:rPr lang="en-US" sz="20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10</a:t>
                      </a:r>
                      <a:endParaRPr sz="2000" b="0" i="0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675" marB="456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000"/>
                        <a:buFont typeface="Noto Sans Symbols"/>
                        <a:buNone/>
                      </a:pPr>
                      <a:r>
                        <a:rPr lang="en-US" sz="20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10</a:t>
                      </a:r>
                      <a:endParaRPr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000"/>
                        <a:buFont typeface="Noto Sans Symbols"/>
                        <a:buNone/>
                      </a:pPr>
                      <a:r>
                        <a:rPr lang="en-US" sz="20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10</a:t>
                      </a:r>
                      <a:endParaRPr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000"/>
                        <a:buFont typeface="Noto Sans Symbols"/>
                        <a:buNone/>
                      </a:pPr>
                      <a:r>
                        <a:rPr lang="en-US" sz="20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200</a:t>
                      </a:r>
                      <a:endParaRPr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000"/>
                        <a:buFont typeface="Noto Sans Symbols"/>
                        <a:buNone/>
                      </a:pPr>
                      <a:r>
                        <a:rPr lang="en-US" sz="20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200</a:t>
                      </a:r>
                      <a:endParaRPr sz="2000" b="0" i="0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000"/>
                        <a:buFont typeface="Noto Sans Symbols"/>
                        <a:buNone/>
                      </a:pPr>
                      <a:r>
                        <a:rPr lang="en-US" sz="20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200</a:t>
                      </a:r>
                      <a:endParaRPr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8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000"/>
                        <a:buFont typeface="Noto Sans Symbols"/>
                        <a:buNone/>
                      </a:pPr>
                      <a:r>
                        <a:rPr lang="en-US" sz="20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10</a:t>
                      </a:r>
                      <a:endParaRPr sz="2000" b="0" i="0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675" marB="456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000"/>
                        <a:buFont typeface="Noto Sans Symbols"/>
                        <a:buNone/>
                      </a:pPr>
                      <a:r>
                        <a:rPr lang="en-US" sz="2000" b="1" i="0" u="none" strike="noStrike" cap="none">
                          <a:solidFill>
                            <a:schemeClr val="accent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10</a:t>
                      </a:r>
                      <a:endParaRPr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000"/>
                        <a:buFont typeface="Noto Sans Symbols"/>
                        <a:buNone/>
                      </a:pPr>
                      <a:r>
                        <a:rPr lang="en-US" sz="2000" b="1" i="0" u="none" strike="noStrike" cap="none">
                          <a:solidFill>
                            <a:schemeClr val="accent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10</a:t>
                      </a:r>
                      <a:endParaRPr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000"/>
                        <a:buFont typeface="Noto Sans Symbols"/>
                        <a:buNone/>
                      </a:pPr>
                      <a:r>
                        <a:rPr lang="en-US" sz="2000" b="1" i="0" u="none" strike="noStrike" cap="none">
                          <a:solidFill>
                            <a:schemeClr val="accent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200</a:t>
                      </a:r>
                      <a:endParaRPr sz="2000" b="1" i="0" u="none" strike="noStrike" cap="none" baseline="-25000">
                        <a:solidFill>
                          <a:schemeClr val="accent2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000"/>
                        <a:buFont typeface="Noto Sans Symbols"/>
                        <a:buNone/>
                      </a:pPr>
                      <a:r>
                        <a:rPr lang="en-US" sz="2000" b="1" i="0" u="none" strike="noStrike" cap="none">
                          <a:solidFill>
                            <a:schemeClr val="accent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200</a:t>
                      </a:r>
                      <a:endParaRPr sz="2000" b="1" i="0" u="none" strike="noStrike" cap="none" baseline="-25000">
                        <a:solidFill>
                          <a:schemeClr val="accent2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000"/>
                        <a:buFont typeface="Noto Sans Symbols"/>
                        <a:buNone/>
                      </a:pPr>
                      <a:r>
                        <a:rPr lang="en-US" sz="20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200</a:t>
                      </a:r>
                      <a:endParaRPr sz="2000" b="0" i="0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8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000"/>
                        <a:buFont typeface="Noto Sans Symbols"/>
                        <a:buNone/>
                      </a:pPr>
                      <a:r>
                        <a:rPr lang="en-US" sz="20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10</a:t>
                      </a:r>
                      <a:endParaRPr sz="2000" b="0" i="0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000"/>
                        <a:buFont typeface="Noto Sans Symbols"/>
                        <a:buNone/>
                      </a:pPr>
                      <a:r>
                        <a:rPr lang="en-US" sz="2000" b="1" i="0" u="none" strike="noStrike" cap="none">
                          <a:solidFill>
                            <a:schemeClr val="accent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10</a:t>
                      </a:r>
                      <a:endParaRPr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000"/>
                        <a:buFont typeface="Noto Sans Symbols"/>
                        <a:buNone/>
                      </a:pPr>
                      <a:r>
                        <a:rPr lang="en-US" sz="2000" b="1" i="0" u="none" strike="noStrike" cap="none">
                          <a:solidFill>
                            <a:schemeClr val="accent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10</a:t>
                      </a:r>
                      <a:endParaRPr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000"/>
                        <a:buFont typeface="Noto Sans Symbols"/>
                        <a:buNone/>
                      </a:pPr>
                      <a:r>
                        <a:rPr lang="en-US" sz="2000" b="1" i="0" u="none" strike="noStrike" cap="none">
                          <a:solidFill>
                            <a:schemeClr val="accent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200</a:t>
                      </a:r>
                      <a:endParaRPr sz="2000" b="1" i="0" u="none" strike="noStrike" cap="none" baseline="-25000">
                        <a:solidFill>
                          <a:schemeClr val="accent2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000"/>
                        <a:buFont typeface="Noto Sans Symbols"/>
                        <a:buNone/>
                      </a:pPr>
                      <a:r>
                        <a:rPr lang="en-US" sz="2000" b="1" i="0" u="none" strike="noStrike" cap="none">
                          <a:solidFill>
                            <a:schemeClr val="accent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200</a:t>
                      </a:r>
                      <a:endParaRPr sz="2000" b="1" i="0" u="none" strike="noStrike" cap="none" baseline="-25000">
                        <a:solidFill>
                          <a:schemeClr val="accent2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000"/>
                        <a:buFont typeface="Noto Sans Symbols"/>
                        <a:buNone/>
                      </a:pPr>
                      <a:r>
                        <a:rPr lang="en-US" sz="20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200</a:t>
                      </a:r>
                      <a:endParaRPr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8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000"/>
                        <a:buFont typeface="Noto Sans Symbols"/>
                        <a:buNone/>
                      </a:pPr>
                      <a:r>
                        <a:rPr lang="en-US" sz="20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10</a:t>
                      </a:r>
                      <a:endParaRPr sz="2000" b="0" i="0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675" marB="456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000"/>
                        <a:buFont typeface="Noto Sans Symbols"/>
                        <a:buNone/>
                      </a:pPr>
                      <a:r>
                        <a:rPr lang="en-US" sz="2000" b="1" i="0" u="none" strike="noStrike" cap="none">
                          <a:solidFill>
                            <a:schemeClr val="accent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10</a:t>
                      </a:r>
                      <a:endParaRPr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000"/>
                        <a:buFont typeface="Noto Sans Symbols"/>
                        <a:buNone/>
                      </a:pPr>
                      <a:r>
                        <a:rPr lang="en-US" sz="2000" b="1" i="0" u="none" strike="noStrike" cap="none">
                          <a:solidFill>
                            <a:schemeClr val="accent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10</a:t>
                      </a:r>
                      <a:endParaRPr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000"/>
                        <a:buFont typeface="Noto Sans Symbols"/>
                        <a:buNone/>
                      </a:pPr>
                      <a:r>
                        <a:rPr lang="en-US" sz="2000" b="1" i="0" u="none" strike="noStrike" cap="none">
                          <a:solidFill>
                            <a:schemeClr val="accent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200</a:t>
                      </a:r>
                      <a:endParaRPr sz="2000" b="1" i="0" u="none" strike="noStrike" cap="none" baseline="-25000">
                        <a:solidFill>
                          <a:schemeClr val="accent2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000"/>
                        <a:buFont typeface="Noto Sans Symbols"/>
                        <a:buNone/>
                      </a:pPr>
                      <a:r>
                        <a:rPr lang="en-US" sz="2000" b="1" i="0" u="none" strike="noStrike" cap="none">
                          <a:solidFill>
                            <a:schemeClr val="accent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200</a:t>
                      </a:r>
                      <a:endParaRPr sz="2000" b="1" i="0" u="none" strike="noStrike" cap="none" baseline="-25000">
                        <a:solidFill>
                          <a:schemeClr val="accent2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000"/>
                        <a:buFont typeface="Noto Sans Symbols"/>
                        <a:buNone/>
                      </a:pPr>
                      <a:r>
                        <a:rPr lang="en-US" sz="20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200</a:t>
                      </a:r>
                      <a:endParaRPr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8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000"/>
                        <a:buFont typeface="Noto Sans Symbols"/>
                        <a:buNone/>
                      </a:pPr>
                      <a:r>
                        <a:rPr lang="en-US" sz="20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10</a:t>
                      </a:r>
                      <a:endParaRPr/>
                    </a:p>
                  </a:txBody>
                  <a:tcPr marL="91450" marR="91450" marT="45675" marB="456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F497D"/>
                        </a:buClr>
                        <a:buSzPts val="2000"/>
                        <a:buFont typeface="Noto Sans Symbols"/>
                        <a:buNone/>
                      </a:pPr>
                      <a:r>
                        <a:rPr lang="en-US" sz="20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10</a:t>
                      </a:r>
                      <a:endParaRPr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000"/>
                        <a:buFont typeface="Noto Sans Symbols"/>
                        <a:buNone/>
                      </a:pPr>
                      <a:r>
                        <a:rPr lang="en-US" sz="20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10</a:t>
                      </a:r>
                      <a:endParaRPr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000"/>
                        <a:buFont typeface="Noto Sans Symbols"/>
                        <a:buNone/>
                      </a:pPr>
                      <a:r>
                        <a:rPr lang="en-US" sz="20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200</a:t>
                      </a:r>
                      <a:endParaRPr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000"/>
                        <a:buFont typeface="Noto Sans Symbols"/>
                        <a:buNone/>
                      </a:pPr>
                      <a:r>
                        <a:rPr lang="en-US" sz="20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200</a:t>
                      </a:r>
                      <a:endParaRPr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000"/>
                        <a:buFont typeface="Noto Sans Symbols"/>
                        <a:buNone/>
                      </a:pPr>
                      <a:r>
                        <a:rPr lang="en-US" sz="20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200</a:t>
                      </a:r>
                      <a:endParaRPr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1529" name="Google Shape;1529;p39"/>
          <p:cNvGrpSpPr/>
          <p:nvPr/>
        </p:nvGrpSpPr>
        <p:grpSpPr>
          <a:xfrm>
            <a:off x="3505200" y="1331913"/>
            <a:ext cx="2286000" cy="801687"/>
            <a:chOff x="2743200" y="1266827"/>
            <a:chExt cx="3276600" cy="801682"/>
          </a:xfrm>
        </p:grpSpPr>
        <p:cxnSp>
          <p:nvCxnSpPr>
            <p:cNvPr id="1530" name="Google Shape;1530;p39"/>
            <p:cNvCxnSpPr/>
            <p:nvPr/>
          </p:nvCxnSpPr>
          <p:spPr>
            <a:xfrm>
              <a:off x="2743200" y="1676400"/>
              <a:ext cx="69215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531" name="Google Shape;1531;p39"/>
            <p:cNvSpPr/>
            <p:nvPr/>
          </p:nvSpPr>
          <p:spPr>
            <a:xfrm>
              <a:off x="3434927" y="1266827"/>
              <a:ext cx="1975062" cy="801682"/>
            </a:xfrm>
            <a:prstGeom prst="roundRect">
              <a:avLst>
                <a:gd name="adj" fmla="val 16667"/>
              </a:avLst>
            </a:prstGeom>
            <a:solidFill>
              <a:srgbClr val="FDE9D8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marL="0" marR="0" lvl="0" indent="0" algn="ctr" rtl="0">
                <a:spcBef>
                  <a:spcPts val="1000"/>
                </a:spcBef>
                <a:spcAft>
                  <a:spcPts val="0"/>
                </a:spcAft>
                <a:buNone/>
              </a:pPr>
              <a:r>
                <a:rPr lang="en-US" sz="2800" b="1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L P F</a:t>
              </a:r>
              <a:endParaRPr sz="1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cxnSp>
          <p:nvCxnSpPr>
            <p:cNvPr id="1532" name="Google Shape;1532;p39"/>
            <p:cNvCxnSpPr/>
            <p:nvPr/>
          </p:nvCxnSpPr>
          <p:spPr>
            <a:xfrm>
              <a:off x="5410200" y="1676400"/>
              <a:ext cx="60960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aphicFrame>
        <p:nvGraphicFramePr>
          <p:cNvPr id="1533" name="Google Shape;1533;p39"/>
          <p:cNvGraphicFramePr/>
          <p:nvPr/>
        </p:nvGraphicFramePr>
        <p:xfrm>
          <a:off x="5105400" y="3429000"/>
          <a:ext cx="3886200" cy="2590750"/>
        </p:xfrm>
        <a:graphic>
          <a:graphicData uri="http://schemas.openxmlformats.org/drawingml/2006/table">
            <a:tbl>
              <a:tblPr>
                <a:noFill/>
                <a:tableStyleId>{851CF4EA-D1BB-40FF-B8F5-498D31C3B60B}</a:tableStyleId>
              </a:tblPr>
              <a:tblGrid>
                <a:gridCol w="533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18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000"/>
                        <a:buFont typeface="Noto Sans Symbols"/>
                        <a:buNone/>
                      </a:pPr>
                      <a:endParaRPr sz="2000" b="0" i="0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675" marB="456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000"/>
                        <a:buFont typeface="Noto Sans Symbols"/>
                        <a:buNone/>
                      </a:pPr>
                      <a:endParaRPr sz="2000" b="0" i="0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000"/>
                        <a:buFont typeface="Noto Sans Symbols"/>
                        <a:buNone/>
                      </a:pPr>
                      <a:endParaRPr sz="2000" b="0" i="0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000"/>
                        <a:buFont typeface="Noto Sans Symbols"/>
                        <a:buNone/>
                      </a:pPr>
                      <a:endParaRPr sz="2000" b="0" i="0" u="none" strike="noStrike" cap="none" baseline="-250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000"/>
                        <a:buFont typeface="Noto Sans Symbols"/>
                        <a:buNone/>
                      </a:pPr>
                      <a:endParaRPr sz="2000" b="0" i="0" u="none" strike="noStrike" cap="none" baseline="-250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000"/>
                        <a:buFont typeface="Noto Sans Symbols"/>
                        <a:buNone/>
                      </a:pPr>
                      <a:endParaRPr sz="2000" b="0" i="0" u="none" strike="noStrike" cap="none" baseline="-250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8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000"/>
                        <a:buFont typeface="Noto Sans Symbols"/>
                        <a:buNone/>
                      </a:pPr>
                      <a:endParaRPr sz="2000" b="0" i="0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675" marB="456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400"/>
                        <a:buFont typeface="Noto Sans Symbols"/>
                        <a:buNone/>
                      </a:pPr>
                      <a:r>
                        <a:rPr lang="en-US" sz="2400" b="1" i="0" u="none" strike="noStrike" cap="none">
                          <a:solidFill>
                            <a:srgbClr val="FF66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10</a:t>
                      </a:r>
                      <a:endParaRPr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400"/>
                        <a:buFont typeface="Noto Sans Symbols"/>
                        <a:buNone/>
                      </a:pPr>
                      <a:r>
                        <a:rPr lang="en-US" sz="2400" b="1" i="0" u="none" strike="noStrike" cap="none">
                          <a:solidFill>
                            <a:srgbClr val="FF66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73</a:t>
                      </a:r>
                      <a:endParaRPr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400"/>
                        <a:buFont typeface="Noto Sans Symbols"/>
                        <a:buNone/>
                      </a:pPr>
                      <a:r>
                        <a:rPr lang="en-US" sz="2400" b="1" i="0" u="none" strike="noStrike" cap="none">
                          <a:solidFill>
                            <a:srgbClr val="FF66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137</a:t>
                      </a:r>
                      <a:endParaRPr sz="2400" b="1" i="0" u="none" strike="noStrike" cap="none" baseline="-25000">
                        <a:solidFill>
                          <a:srgbClr val="FF66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400"/>
                        <a:buFont typeface="Noto Sans Symbols"/>
                        <a:buNone/>
                      </a:pPr>
                      <a:r>
                        <a:rPr lang="en-US" sz="2400" b="1" i="0" u="none" strike="noStrike" cap="none">
                          <a:solidFill>
                            <a:srgbClr val="FF66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200</a:t>
                      </a:r>
                      <a:endParaRPr sz="2400" b="1" i="0" u="none" strike="noStrike" cap="none" baseline="-25000">
                        <a:solidFill>
                          <a:srgbClr val="FF66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000"/>
                        <a:buFont typeface="Noto Sans Symbols"/>
                        <a:buNone/>
                      </a:pPr>
                      <a:endParaRPr sz="2000" b="0" i="0" u="none" strike="noStrike" cap="none" baseline="-250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8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000"/>
                        <a:buFont typeface="Noto Sans Symbols"/>
                        <a:buNone/>
                      </a:pPr>
                      <a:endParaRPr sz="2000" b="0" i="0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400"/>
                        <a:buFont typeface="Noto Sans Symbols"/>
                        <a:buNone/>
                      </a:pPr>
                      <a:r>
                        <a:rPr lang="en-US" sz="2400" b="1" i="0" u="none" strike="noStrike" cap="none">
                          <a:solidFill>
                            <a:srgbClr val="FF66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10</a:t>
                      </a:r>
                      <a:endParaRPr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400"/>
                        <a:buFont typeface="Noto Sans Symbols"/>
                        <a:buNone/>
                      </a:pPr>
                      <a:r>
                        <a:rPr lang="en-US" sz="2400" b="1" i="0" u="none" strike="noStrike" cap="none">
                          <a:solidFill>
                            <a:srgbClr val="FF66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73</a:t>
                      </a:r>
                      <a:endParaRPr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400"/>
                        <a:buFont typeface="Noto Sans Symbols"/>
                        <a:buNone/>
                      </a:pPr>
                      <a:r>
                        <a:rPr lang="en-US" sz="2400" b="1" i="0" u="none" strike="noStrike" cap="none">
                          <a:solidFill>
                            <a:srgbClr val="FF66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137</a:t>
                      </a:r>
                      <a:endParaRPr sz="2400" b="1" i="0" u="none" strike="noStrike" cap="none" baseline="-25000">
                        <a:solidFill>
                          <a:srgbClr val="FF66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400"/>
                        <a:buFont typeface="Noto Sans Symbols"/>
                        <a:buNone/>
                      </a:pPr>
                      <a:r>
                        <a:rPr lang="en-US" sz="2400" b="1" i="0" u="none" strike="noStrike" cap="none">
                          <a:solidFill>
                            <a:srgbClr val="FF66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200</a:t>
                      </a:r>
                      <a:endParaRPr sz="2400" b="1" i="0" u="none" strike="noStrike" cap="none" baseline="-25000">
                        <a:solidFill>
                          <a:srgbClr val="FF66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000"/>
                        <a:buFont typeface="Noto Sans Symbols"/>
                        <a:buNone/>
                      </a:pPr>
                      <a:endParaRPr sz="2000" b="0" i="0" u="none" strike="noStrike" cap="none" baseline="-250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8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000"/>
                        <a:buFont typeface="Noto Sans Symbols"/>
                        <a:buNone/>
                      </a:pPr>
                      <a:endParaRPr sz="2000" b="0" i="0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675" marB="456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400"/>
                        <a:buFont typeface="Noto Sans Symbols"/>
                        <a:buNone/>
                      </a:pPr>
                      <a:r>
                        <a:rPr lang="en-US" sz="2400" b="1" i="0" u="none" strike="noStrike" cap="none">
                          <a:solidFill>
                            <a:srgbClr val="FF66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10</a:t>
                      </a:r>
                      <a:endParaRPr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400"/>
                        <a:buFont typeface="Noto Sans Symbols"/>
                        <a:buNone/>
                      </a:pPr>
                      <a:r>
                        <a:rPr lang="en-US" sz="2400" b="1" i="0" u="none" strike="noStrike" cap="none">
                          <a:solidFill>
                            <a:srgbClr val="FF66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73</a:t>
                      </a:r>
                      <a:endParaRPr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400"/>
                        <a:buFont typeface="Noto Sans Symbols"/>
                        <a:buNone/>
                      </a:pPr>
                      <a:r>
                        <a:rPr lang="en-US" sz="2400" b="1" i="0" u="none" strike="noStrike" cap="none">
                          <a:solidFill>
                            <a:srgbClr val="FF66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137</a:t>
                      </a:r>
                      <a:endParaRPr sz="2400" b="1" i="0" u="none" strike="noStrike" cap="none" baseline="-25000">
                        <a:solidFill>
                          <a:srgbClr val="FF66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400"/>
                        <a:buFont typeface="Noto Sans Symbols"/>
                        <a:buNone/>
                      </a:pPr>
                      <a:r>
                        <a:rPr lang="en-US" sz="2400" b="1" i="0" u="none" strike="noStrike" cap="none">
                          <a:solidFill>
                            <a:srgbClr val="FF66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200</a:t>
                      </a:r>
                      <a:endParaRPr sz="2400" b="1" i="0" u="none" strike="noStrike" cap="none" baseline="-25000">
                        <a:solidFill>
                          <a:srgbClr val="FF66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000"/>
                        <a:buFont typeface="Noto Sans Symbols"/>
                        <a:buNone/>
                      </a:pPr>
                      <a:endParaRPr sz="2000" b="0" i="0" u="none" strike="noStrike" cap="none" baseline="-250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8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000"/>
                        <a:buFont typeface="Noto Sans Symbols"/>
                        <a:buNone/>
                      </a:pPr>
                      <a:endParaRPr sz="2000" b="0" i="0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675" marB="456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000"/>
                        <a:buFont typeface="Noto Sans Symbols"/>
                        <a:buNone/>
                      </a:pPr>
                      <a:endParaRPr sz="2000" b="0" i="0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000"/>
                        <a:buFont typeface="Noto Sans Symbols"/>
                        <a:buNone/>
                      </a:pPr>
                      <a:endParaRPr sz="2000" b="0" i="0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000"/>
                        <a:buFont typeface="Noto Sans Symbols"/>
                        <a:buNone/>
                      </a:pPr>
                      <a:endParaRPr sz="2000" b="0" i="0" u="none" strike="noStrike" cap="none" baseline="-250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000"/>
                        <a:buFont typeface="Noto Sans Symbols"/>
                        <a:buNone/>
                      </a:pPr>
                      <a:endParaRPr sz="2000" b="0" i="0" u="none" strike="noStrike" cap="none" baseline="-250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000"/>
                        <a:buFont typeface="Noto Sans Symbols"/>
                        <a:buNone/>
                      </a:pPr>
                      <a:endParaRPr sz="2000" b="0" i="0" u="none" strike="noStrike" cap="none" baseline="-250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534" name="Google Shape;1534;p39"/>
          <p:cNvSpPr/>
          <p:nvPr/>
        </p:nvSpPr>
        <p:spPr>
          <a:xfrm rot="5400000">
            <a:off x="1752600" y="2703513"/>
            <a:ext cx="685800" cy="6858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2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35" name="Google Shape;1535;p39"/>
          <p:cNvSpPr/>
          <p:nvPr/>
        </p:nvSpPr>
        <p:spPr>
          <a:xfrm rot="-5400000">
            <a:off x="6781800" y="2667000"/>
            <a:ext cx="685800" cy="6858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2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1536" name="Google Shape;1536;p39"/>
          <p:cNvGrpSpPr/>
          <p:nvPr/>
        </p:nvGrpSpPr>
        <p:grpSpPr>
          <a:xfrm>
            <a:off x="304800" y="1155700"/>
            <a:ext cx="3124200" cy="1528763"/>
            <a:chOff x="304800" y="1138297"/>
            <a:chExt cx="3124199" cy="2066866"/>
          </a:xfrm>
        </p:grpSpPr>
        <p:sp>
          <p:nvSpPr>
            <p:cNvPr id="1537" name="Google Shape;1537;p39"/>
            <p:cNvSpPr/>
            <p:nvPr/>
          </p:nvSpPr>
          <p:spPr>
            <a:xfrm>
              <a:off x="304800" y="1138297"/>
              <a:ext cx="1219200" cy="2062573"/>
            </a:xfrm>
            <a:prstGeom prst="rect">
              <a:avLst/>
            </a:prstGeom>
            <a:solidFill>
              <a:srgbClr val="262626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99"/>
                </a:buClr>
                <a:buSzPts val="3200"/>
                <a:buFont typeface="Arial"/>
                <a:buNone/>
              </a:pPr>
              <a:r>
                <a:rPr lang="en-US" sz="3200">
                  <a:solidFill>
                    <a:srgbClr val="000099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.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200"/>
                <a:buFont typeface="Arial"/>
                <a:buNone/>
              </a:pPr>
              <a:endParaRPr sz="3200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200"/>
                <a:buFont typeface="Arial"/>
                <a:buNone/>
              </a:pPr>
              <a:endParaRPr sz="3200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C0C0C"/>
                </a:buClr>
                <a:buSzPts val="3200"/>
                <a:buFont typeface="Arial"/>
                <a:buNone/>
              </a:pPr>
              <a:r>
                <a:rPr lang="en-US" sz="3200">
                  <a:solidFill>
                    <a:srgbClr val="0C0C0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endParaRPr sz="3200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538" name="Google Shape;1538;p39"/>
            <p:cNvSpPr/>
            <p:nvPr/>
          </p:nvSpPr>
          <p:spPr>
            <a:xfrm>
              <a:off x="1524003" y="1142999"/>
              <a:ext cx="1904996" cy="2062164"/>
            </a:xfrm>
            <a:prstGeom prst="rect">
              <a:avLst/>
            </a:prstGeom>
            <a:solidFill>
              <a:srgbClr val="F2F2F2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200"/>
                <a:buFont typeface="Arial"/>
                <a:buNone/>
              </a:pPr>
              <a:endParaRPr sz="3200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200"/>
                <a:buFont typeface="Arial"/>
                <a:buNone/>
              </a:pPr>
              <a:endParaRPr sz="3200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200"/>
                <a:buFont typeface="Arial"/>
                <a:buNone/>
              </a:pPr>
              <a:endParaRPr sz="3200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C0C0C"/>
                </a:buClr>
                <a:buSzPts val="3200"/>
                <a:buFont typeface="Arial"/>
                <a:buNone/>
              </a:pPr>
              <a:r>
                <a:rPr lang="en-US" sz="3200">
                  <a:solidFill>
                    <a:srgbClr val="0C0C0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endParaRPr sz="3200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5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5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" name="Google Shape;1543;p40"/>
          <p:cNvSpPr txBox="1">
            <a:spLocks noGrp="1"/>
          </p:cNvSpPr>
          <p:nvPr>
            <p:ph type="body" idx="1"/>
          </p:nvPr>
        </p:nvSpPr>
        <p:spPr>
          <a:xfrm>
            <a:off x="457200" y="304800"/>
            <a:ext cx="8686800" cy="51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 b="1">
                <a:latin typeface="Calibri"/>
                <a:ea typeface="Calibri"/>
                <a:cs typeface="Calibri"/>
                <a:sym typeface="Calibri"/>
              </a:rPr>
              <a:t>Summary :</a:t>
            </a:r>
            <a:endParaRPr/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b="1"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All the pixels in the output image have almost same value. </a:t>
            </a:r>
            <a:endParaRPr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Averaging of gray values in the neighbourhood reduces the sharp transitions in the images.</a:t>
            </a:r>
            <a:endParaRPr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Thus High frequency Impulse noise is completely suppressed. This is desirable effect.  </a:t>
            </a:r>
            <a:endParaRPr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However high frequency edges are blurred. </a:t>
            </a:r>
            <a:endParaRPr/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    This is undesired effect. 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544" name="Google Shape;1544;p40"/>
          <p:cNvGrpSpPr/>
          <p:nvPr/>
        </p:nvGrpSpPr>
        <p:grpSpPr>
          <a:xfrm>
            <a:off x="0" y="6376988"/>
            <a:ext cx="9296400" cy="557212"/>
            <a:chOff x="0" y="6376988"/>
            <a:chExt cx="9296400" cy="557212"/>
          </a:xfrm>
        </p:grpSpPr>
        <p:grpSp>
          <p:nvGrpSpPr>
            <p:cNvPr id="1545" name="Google Shape;1545;p40"/>
            <p:cNvGrpSpPr/>
            <p:nvPr/>
          </p:nvGrpSpPr>
          <p:grpSpPr>
            <a:xfrm>
              <a:off x="0" y="6392863"/>
              <a:ext cx="9144000" cy="465137"/>
              <a:chOff x="0" y="6392863"/>
              <a:chExt cx="9144000" cy="465137"/>
            </a:xfrm>
          </p:grpSpPr>
          <p:sp>
            <p:nvSpPr>
              <p:cNvPr id="1546" name="Google Shape;1546;p40"/>
              <p:cNvSpPr txBox="1"/>
              <p:nvPr/>
            </p:nvSpPr>
            <p:spPr>
              <a:xfrm>
                <a:off x="0" y="6392863"/>
                <a:ext cx="9144000" cy="465137"/>
              </a:xfrm>
              <a:prstGeom prst="rect">
                <a:avLst/>
              </a:prstGeom>
              <a:solidFill>
                <a:srgbClr val="C0504D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200" b="1">
                    <a:solidFill>
                      <a:srgbClr val="FF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</a:t>
                </a:r>
                <a:endParaRPr sz="4400">
                  <a:solidFill>
                    <a:srgbClr val="FF0000"/>
                  </a:solidFill>
                  <a:latin typeface="Verdana"/>
                  <a:ea typeface="Verdana"/>
                  <a:cs typeface="Verdana"/>
                  <a:sym typeface="Verdana"/>
                </a:endParaRPr>
              </a:p>
            </p:txBody>
          </p:sp>
          <p:sp>
            <p:nvSpPr>
              <p:cNvPr id="1547" name="Google Shape;1547;p40"/>
              <p:cNvSpPr/>
              <p:nvPr/>
            </p:nvSpPr>
            <p:spPr>
              <a:xfrm>
                <a:off x="76200" y="6410412"/>
                <a:ext cx="1921169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b="1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Kiran TALELE </a:t>
                </a:r>
                <a:endParaRPr/>
              </a:p>
            </p:txBody>
          </p:sp>
        </p:grpSp>
        <p:sp>
          <p:nvSpPr>
            <p:cNvPr id="1548" name="Google Shape;1548;p40"/>
            <p:cNvSpPr txBox="1"/>
            <p:nvPr/>
          </p:nvSpPr>
          <p:spPr>
            <a:xfrm>
              <a:off x="8686800" y="6376988"/>
              <a:ext cx="609600" cy="5572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fld id="{00000000-1234-1234-1234-123412341234}" type="slidenum">
                <a:rPr lang="en-US" sz="2800" b="1">
                  <a:solidFill>
                    <a:srgbClr val="FFFF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28</a:t>
              </a:fld>
              <a:r>
                <a:rPr lang="en-US" sz="2400" b="1">
                  <a:solidFill>
                    <a:srgbClr val="C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endParaRPr sz="2800" b="1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4" name="Google Shape;1554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0" y="2028825"/>
            <a:ext cx="608013" cy="1684338"/>
          </a:xfrm>
          <a:prstGeom prst="rect">
            <a:avLst/>
          </a:prstGeom>
          <a:noFill/>
          <a:ln>
            <a:noFill/>
          </a:ln>
        </p:spPr>
      </p:pic>
      <p:sp>
        <p:nvSpPr>
          <p:cNvPr id="1555" name="Google Shape;1555;p41"/>
          <p:cNvSpPr/>
          <p:nvPr/>
        </p:nvSpPr>
        <p:spPr>
          <a:xfrm>
            <a:off x="228600" y="76200"/>
            <a:ext cx="4427538" cy="52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Derivation of LPF Mask</a:t>
            </a:r>
            <a:endParaRPr sz="24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556" name="Google Shape;1556;p41"/>
          <p:cNvCxnSpPr/>
          <p:nvPr/>
        </p:nvCxnSpPr>
        <p:spPr>
          <a:xfrm>
            <a:off x="2743200" y="2590800"/>
            <a:ext cx="69215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57" name="Google Shape;1557;p41"/>
          <p:cNvSpPr/>
          <p:nvPr/>
        </p:nvSpPr>
        <p:spPr>
          <a:xfrm>
            <a:off x="3435350" y="2181225"/>
            <a:ext cx="1974850" cy="801688"/>
          </a:xfrm>
          <a:prstGeom prst="roundRect">
            <a:avLst>
              <a:gd name="adj" fmla="val 16667"/>
            </a:avLst>
          </a:prstGeom>
          <a:solidFill>
            <a:srgbClr val="FDE9D8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 P F</a:t>
            </a:r>
            <a:endParaRPr sz="12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558" name="Google Shape;1558;p41"/>
          <p:cNvCxnSpPr/>
          <p:nvPr/>
        </p:nvCxnSpPr>
        <p:spPr>
          <a:xfrm>
            <a:off x="5410200" y="2590800"/>
            <a:ext cx="433388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559" name="Google Shape;1559;p4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15000" y="1905000"/>
            <a:ext cx="971550" cy="1684338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560" name="Google Shape;1560;p41"/>
          <p:cNvGraphicFramePr/>
          <p:nvPr/>
        </p:nvGraphicFramePr>
        <p:xfrm>
          <a:off x="912813" y="2027238"/>
          <a:ext cx="1752600" cy="1554210"/>
        </p:xfrm>
        <a:graphic>
          <a:graphicData uri="http://schemas.openxmlformats.org/drawingml/2006/table">
            <a:tbl>
              <a:tblPr>
                <a:noFill/>
                <a:tableStyleId>{851CF4EA-D1BB-40FF-B8F5-498D31C3B60B}</a:tableStyleId>
              </a:tblPr>
              <a:tblGrid>
                <a:gridCol w="573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4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5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180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Z</a:t>
                      </a:r>
                      <a:r>
                        <a:rPr lang="en-US" sz="2800" b="0" i="0" u="none" strike="noStrike" cap="none" baseline="-25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sz="2800" b="0" i="0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675" marB="456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Z</a:t>
                      </a:r>
                      <a:r>
                        <a:rPr lang="en-US" sz="2800" b="0" i="0" u="none" strike="noStrike" cap="none" baseline="-25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endParaRPr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Z</a:t>
                      </a:r>
                      <a:r>
                        <a:rPr lang="en-US" sz="2800" b="0" i="0" u="none" strike="noStrike" cap="none" baseline="-25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</a:t>
                      </a:r>
                      <a:endParaRPr sz="2800" b="0" i="0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80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Z</a:t>
                      </a:r>
                      <a:r>
                        <a:rPr lang="en-US" sz="2800" b="0" i="0" u="none" strike="noStrike" cap="none" baseline="-25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</a:t>
                      </a:r>
                      <a:endParaRPr sz="2800" b="0" i="0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Z</a:t>
                      </a:r>
                      <a:r>
                        <a:rPr lang="en-US" sz="2800" b="0" i="0" u="none" strike="noStrike" cap="none" baseline="-25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</a:t>
                      </a:r>
                      <a:endParaRPr sz="2800" b="0" i="0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Z</a:t>
                      </a:r>
                      <a:r>
                        <a:rPr lang="en-US" sz="2800" b="0" i="0" u="none" strike="noStrike" cap="none" baseline="-25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6</a:t>
                      </a:r>
                      <a:endParaRPr sz="2800" b="0" i="0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80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Z</a:t>
                      </a:r>
                      <a:r>
                        <a:rPr lang="en-US" sz="2800" b="0" i="0" u="none" strike="noStrike" cap="none" baseline="-25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7</a:t>
                      </a:r>
                      <a:endParaRPr sz="2800" b="0" i="0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675" marB="456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Z</a:t>
                      </a:r>
                      <a:r>
                        <a:rPr lang="en-US" sz="2800" b="0" i="0" u="none" strike="noStrike" cap="none" baseline="-25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8</a:t>
                      </a:r>
                      <a:endParaRPr sz="2800" b="0" i="0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Z</a:t>
                      </a:r>
                      <a:r>
                        <a:rPr lang="en-US" sz="2800" b="0" i="0" u="none" strike="noStrike" cap="none" baseline="-25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9</a:t>
                      </a:r>
                      <a:endParaRPr sz="2800" b="0" i="0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561" name="Google Shape;1561;p41"/>
          <p:cNvGraphicFramePr/>
          <p:nvPr/>
        </p:nvGraphicFramePr>
        <p:xfrm>
          <a:off x="6553200" y="2027238"/>
          <a:ext cx="2362200" cy="1554210"/>
        </p:xfrm>
        <a:graphic>
          <a:graphicData uri="http://schemas.openxmlformats.org/drawingml/2006/table">
            <a:tbl>
              <a:tblPr>
                <a:noFill/>
                <a:tableStyleId>{851CF4EA-D1BB-40FF-B8F5-498D31C3B60B}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443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082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180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endParaRPr sz="2800" b="0" i="0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675" marB="456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endParaRPr sz="2800" b="0" i="0" u="none" strike="noStrike" cap="none" baseline="-250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endParaRPr sz="2800" b="0" i="0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80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endParaRPr sz="2800" b="0" i="0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 </a:t>
                      </a:r>
                      <a:endParaRPr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endParaRPr sz="2800" b="0" i="0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80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endParaRPr sz="2800" b="0" i="0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675" marB="456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endParaRPr sz="2800" b="0" i="0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endParaRPr sz="2800" b="0" i="0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562" name="Google Shape;1562;p41"/>
          <p:cNvGraphicFramePr/>
          <p:nvPr/>
        </p:nvGraphicFramePr>
        <p:xfrm>
          <a:off x="3429000" y="3429072"/>
          <a:ext cx="2133625" cy="1371480"/>
        </p:xfrm>
        <a:graphic>
          <a:graphicData uri="http://schemas.openxmlformats.org/drawingml/2006/table">
            <a:tbl>
              <a:tblPr>
                <a:noFill/>
                <a:tableStyleId>{851CF4EA-D1BB-40FF-B8F5-498D31C3B60B}</a:tableStyleId>
              </a:tblPr>
              <a:tblGrid>
                <a:gridCol w="637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6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9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79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400"/>
                        <a:buFont typeface="Noto Sans Symbols"/>
                        <a:buNone/>
                      </a:pPr>
                      <a:r>
                        <a:rPr lang="en-US" sz="24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w</a:t>
                      </a:r>
                      <a:r>
                        <a:rPr lang="en-US" sz="2400" b="0" i="0" u="none" strike="noStrike" cap="none" baseline="-25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400"/>
                        <a:buFont typeface="Noto Sans Symbols"/>
                        <a:buNone/>
                      </a:pPr>
                      <a:r>
                        <a:rPr lang="en-US" sz="24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w</a:t>
                      </a:r>
                      <a:r>
                        <a:rPr lang="en-US" sz="2400" b="0" i="0" u="none" strike="noStrike" cap="none" baseline="-25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endParaRPr sz="2400" b="0" i="0" u="none" strike="noStrike" cap="none" baseline="-250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400"/>
                        <a:buFont typeface="Noto Sans Symbols"/>
                        <a:buNone/>
                      </a:pPr>
                      <a:r>
                        <a:rPr lang="en-US" sz="24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w</a:t>
                      </a:r>
                      <a:r>
                        <a:rPr lang="en-US" sz="2400" b="0" i="0" u="none" strike="noStrike" cap="none" baseline="-25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</a:t>
                      </a:r>
                      <a:endParaRPr/>
                    </a:p>
                  </a:txBody>
                  <a:tcPr marL="91450" marR="91450" marT="45700" marB="45700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79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400"/>
                        <a:buFont typeface="Noto Sans Symbols"/>
                        <a:buNone/>
                      </a:pPr>
                      <a:r>
                        <a:rPr lang="en-US" sz="24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w</a:t>
                      </a:r>
                      <a:r>
                        <a:rPr lang="en-US" sz="2400" b="0" i="0" u="none" strike="noStrike" cap="none" baseline="-25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</a:t>
                      </a:r>
                      <a:endParaRPr/>
                    </a:p>
                  </a:txBody>
                  <a:tcPr marL="91450" marR="91450" marT="45700" marB="45700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400"/>
                        <a:buFont typeface="Noto Sans Symbols"/>
                        <a:buNone/>
                      </a:pPr>
                      <a:r>
                        <a:rPr lang="en-US" sz="24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w</a:t>
                      </a:r>
                      <a:r>
                        <a:rPr lang="en-US" sz="2400" b="0" i="0" u="none" strike="noStrike" cap="none" baseline="-25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</a:t>
                      </a:r>
                      <a:endParaRPr/>
                    </a:p>
                  </a:txBody>
                  <a:tcPr marL="91450" marR="91450" marT="45700" marB="45700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400"/>
                        <a:buFont typeface="Noto Sans Symbols"/>
                        <a:buNone/>
                      </a:pPr>
                      <a:r>
                        <a:rPr lang="en-US" sz="24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w</a:t>
                      </a:r>
                      <a:r>
                        <a:rPr lang="en-US" sz="2400" b="0" i="0" u="none" strike="noStrike" cap="none" baseline="-25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6</a:t>
                      </a:r>
                      <a:endParaRPr/>
                    </a:p>
                  </a:txBody>
                  <a:tcPr marL="91450" marR="91450" marT="45700" marB="45700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79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400"/>
                        <a:buFont typeface="Noto Sans Symbols"/>
                        <a:buNone/>
                      </a:pPr>
                      <a:r>
                        <a:rPr lang="en-US" sz="24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w</a:t>
                      </a:r>
                      <a:r>
                        <a:rPr lang="en-US" sz="2400" b="0" i="0" u="none" strike="noStrike" cap="none" baseline="-25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7</a:t>
                      </a:r>
                      <a:endParaRPr/>
                    </a:p>
                  </a:txBody>
                  <a:tcPr marL="91450" marR="91450" marT="45700" marB="45700" anchor="ctr" anchorCtr="1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400"/>
                        <a:buFont typeface="Noto Sans Symbols"/>
                        <a:buNone/>
                      </a:pPr>
                      <a:r>
                        <a:rPr lang="en-US" sz="24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w</a:t>
                      </a:r>
                      <a:r>
                        <a:rPr lang="en-US" sz="2400" b="0" i="0" u="none" strike="noStrike" cap="none" baseline="-25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8</a:t>
                      </a:r>
                      <a:endParaRPr/>
                    </a:p>
                  </a:txBody>
                  <a:tcPr marL="91450" marR="91450" marT="45700" marB="45700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400"/>
                        <a:buFont typeface="Noto Sans Symbols"/>
                        <a:buNone/>
                      </a:pPr>
                      <a:r>
                        <a:rPr lang="en-US" sz="24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w</a:t>
                      </a:r>
                      <a:r>
                        <a:rPr lang="en-US" sz="2400" b="0" i="0" u="none" strike="noStrike" cap="none" baseline="-25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9</a:t>
                      </a:r>
                      <a:endParaRPr/>
                    </a:p>
                  </a:txBody>
                  <a:tcPr marL="91450" marR="91450" marT="45700" marB="45700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1563" name="Google Shape;1563;p41"/>
          <p:cNvGrpSpPr/>
          <p:nvPr/>
        </p:nvGrpSpPr>
        <p:grpSpPr>
          <a:xfrm>
            <a:off x="0" y="6376988"/>
            <a:ext cx="9296400" cy="557212"/>
            <a:chOff x="0" y="6376988"/>
            <a:chExt cx="9296400" cy="557212"/>
          </a:xfrm>
        </p:grpSpPr>
        <p:grpSp>
          <p:nvGrpSpPr>
            <p:cNvPr id="1564" name="Google Shape;1564;p41"/>
            <p:cNvGrpSpPr/>
            <p:nvPr/>
          </p:nvGrpSpPr>
          <p:grpSpPr>
            <a:xfrm>
              <a:off x="0" y="6392863"/>
              <a:ext cx="9144000" cy="465137"/>
              <a:chOff x="0" y="6392863"/>
              <a:chExt cx="9144000" cy="465137"/>
            </a:xfrm>
          </p:grpSpPr>
          <p:sp>
            <p:nvSpPr>
              <p:cNvPr id="1565" name="Google Shape;1565;p41"/>
              <p:cNvSpPr txBox="1"/>
              <p:nvPr/>
            </p:nvSpPr>
            <p:spPr>
              <a:xfrm>
                <a:off x="0" y="6392863"/>
                <a:ext cx="9144000" cy="465137"/>
              </a:xfrm>
              <a:prstGeom prst="rect">
                <a:avLst/>
              </a:prstGeom>
              <a:solidFill>
                <a:srgbClr val="C0504D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200" b="1">
                    <a:solidFill>
                      <a:srgbClr val="FF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</a:t>
                </a:r>
                <a:endParaRPr sz="4400">
                  <a:solidFill>
                    <a:srgbClr val="FF0000"/>
                  </a:solidFill>
                  <a:latin typeface="Verdana"/>
                  <a:ea typeface="Verdana"/>
                  <a:cs typeface="Verdana"/>
                  <a:sym typeface="Verdana"/>
                </a:endParaRPr>
              </a:p>
            </p:txBody>
          </p:sp>
          <p:sp>
            <p:nvSpPr>
              <p:cNvPr id="1566" name="Google Shape;1566;p41"/>
              <p:cNvSpPr/>
              <p:nvPr/>
            </p:nvSpPr>
            <p:spPr>
              <a:xfrm>
                <a:off x="76200" y="6410412"/>
                <a:ext cx="1921169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b="1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Kiran TALELE </a:t>
                </a:r>
                <a:endParaRPr/>
              </a:p>
            </p:txBody>
          </p:sp>
        </p:grpSp>
        <p:sp>
          <p:nvSpPr>
            <p:cNvPr id="1567" name="Google Shape;1567;p41"/>
            <p:cNvSpPr txBox="1"/>
            <p:nvPr/>
          </p:nvSpPr>
          <p:spPr>
            <a:xfrm>
              <a:off x="8686800" y="6376988"/>
              <a:ext cx="609600" cy="5572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fld id="{00000000-1234-1234-1234-123412341234}" type="slidenum">
                <a:rPr lang="en-US" sz="2800" b="1">
                  <a:solidFill>
                    <a:srgbClr val="FFFF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29</a:t>
              </a:fld>
              <a:r>
                <a:rPr lang="en-US" sz="2400" b="1">
                  <a:solidFill>
                    <a:srgbClr val="C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endParaRPr sz="2800" b="1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1568" name="Google Shape;1568;p41"/>
          <p:cNvSpPr txBox="1"/>
          <p:nvPr/>
        </p:nvSpPr>
        <p:spPr>
          <a:xfrm>
            <a:off x="11563350" y="6065838"/>
            <a:ext cx="184150" cy="461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69" name="Google Shape;1569;p41"/>
          <p:cNvSpPr/>
          <p:nvPr/>
        </p:nvSpPr>
        <p:spPr>
          <a:xfrm>
            <a:off x="228600" y="598488"/>
            <a:ext cx="8534400" cy="1154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Consider a Digital Image F and LPF Mask w as shown in figure below,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     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70" name="Google Shape;1570;p41"/>
          <p:cNvSpPr/>
          <p:nvPr/>
        </p:nvSpPr>
        <p:spPr>
          <a:xfrm>
            <a:off x="152400" y="4945063"/>
            <a:ext cx="9144000" cy="708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The response of LPF mask at (x,y) position is given by,</a:t>
            </a:r>
            <a:endParaRPr/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     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71" name="Google Shape;1571;p41"/>
          <p:cNvSpPr/>
          <p:nvPr/>
        </p:nvSpPr>
        <p:spPr>
          <a:xfrm>
            <a:off x="228600" y="5554663"/>
            <a:ext cx="8534400" cy="769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R = </a:t>
            </a:r>
            <a:r>
              <a:rPr lang="en-US" sz="1200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 </a:t>
            </a:r>
            <a:r>
              <a:rPr lang="en-US" sz="3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z</a:t>
            </a:r>
            <a:r>
              <a:rPr lang="en-US" sz="3200" b="1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 </a:t>
            </a:r>
            <a:r>
              <a:rPr lang="en-US" sz="3200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</a:t>
            </a:r>
            <a:r>
              <a:rPr lang="en-US" sz="3200" b="1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 </a:t>
            </a:r>
            <a:r>
              <a:rPr lang="en-US" sz="3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 z</a:t>
            </a:r>
            <a:r>
              <a:rPr lang="en-US" sz="3200" b="1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 </a:t>
            </a:r>
            <a:r>
              <a:rPr lang="en-US" sz="3200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</a:t>
            </a:r>
            <a:r>
              <a:rPr lang="en-US" sz="3200" b="1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 </a:t>
            </a:r>
            <a:r>
              <a:rPr lang="en-US" sz="3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 z</a:t>
            </a:r>
            <a:r>
              <a:rPr lang="en-US" sz="3200" b="1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 </a:t>
            </a:r>
            <a:r>
              <a:rPr lang="en-US" sz="3200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</a:t>
            </a:r>
            <a:r>
              <a:rPr lang="en-US" sz="3200" b="1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 </a:t>
            </a:r>
            <a:r>
              <a:rPr lang="en-US" sz="3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 … + z</a:t>
            </a:r>
            <a:r>
              <a:rPr lang="en-US" sz="3200" b="1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9 </a:t>
            </a:r>
            <a:r>
              <a:rPr lang="en-US" sz="3200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</a:t>
            </a:r>
            <a:r>
              <a:rPr lang="en-US" sz="3200" b="1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9    </a:t>
            </a:r>
            <a:r>
              <a:rPr lang="en-US" sz="3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……(I)</a:t>
            </a:r>
            <a:endParaRPr sz="32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    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72" name="Google Shape;1572;p41"/>
          <p:cNvSpPr/>
          <p:nvPr/>
        </p:nvSpPr>
        <p:spPr>
          <a:xfrm>
            <a:off x="4191000" y="2971800"/>
            <a:ext cx="457200" cy="381000"/>
          </a:xfrm>
          <a:prstGeom prst="downArrow">
            <a:avLst>
              <a:gd name="adj1" fmla="val 50000"/>
              <a:gd name="adj2" fmla="val 25759"/>
            </a:avLst>
          </a:prstGeom>
          <a:solidFill>
            <a:schemeClr val="accent2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3" name="Google Shape;1573;p41"/>
          <p:cNvSpPr txBox="1"/>
          <p:nvPr/>
        </p:nvSpPr>
        <p:spPr>
          <a:xfrm rot="5400000">
            <a:off x="4253635" y="3023465"/>
            <a:ext cx="331929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5"/>
          <p:cNvSpPr txBox="1">
            <a:spLocks noGrp="1"/>
          </p:cNvSpPr>
          <p:nvPr>
            <p:ph type="body" idx="1"/>
          </p:nvPr>
        </p:nvSpPr>
        <p:spPr>
          <a:xfrm>
            <a:off x="609600" y="1676400"/>
            <a:ext cx="8229600" cy="38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15938" lvl="0" indent="-515938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(i)  In Neighbourhood opération, Tx.  function    works on a  </a:t>
            </a:r>
            <a:r>
              <a:rPr lang="en-US" b="1">
                <a:solidFill>
                  <a:srgbClr val="000099"/>
                </a:solidFill>
                <a:latin typeface="Calibri"/>
                <a:ea typeface="Calibri"/>
                <a:cs typeface="Calibri"/>
                <a:sym typeface="Calibri"/>
              </a:rPr>
              <a:t>group of input pixel values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515938" lvl="0" indent="-515938" algn="l" rtl="0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(ii) The Output pixel value at (x,y) position is obtained by </a:t>
            </a:r>
            <a:r>
              <a:rPr lang="en-US" sz="3600" b="1">
                <a:solidFill>
                  <a:srgbClr val="000099"/>
                </a:solidFill>
                <a:latin typeface="Calibri"/>
                <a:ea typeface="Calibri"/>
                <a:cs typeface="Calibri"/>
                <a:sym typeface="Calibri"/>
              </a:rPr>
              <a:t>masking operation</a:t>
            </a:r>
            <a:endParaRPr/>
          </a:p>
          <a:p>
            <a:pPr marL="515938" lvl="0" indent="-515938" algn="l" rtl="0">
              <a:spcBef>
                <a:spcPts val="640"/>
              </a:spcBef>
              <a:spcAft>
                <a:spcPts val="0"/>
              </a:spcAft>
              <a:buClr>
                <a:srgbClr val="000099"/>
              </a:buClr>
              <a:buSzPts val="3200"/>
              <a:buFont typeface="Arial"/>
              <a:buNone/>
            </a:pPr>
            <a:r>
              <a:rPr lang="en-US">
                <a:solidFill>
                  <a:srgbClr val="000099"/>
                </a:solidFill>
                <a:latin typeface="Calibri"/>
                <a:ea typeface="Calibri"/>
                <a:cs typeface="Calibri"/>
                <a:sym typeface="Calibri"/>
              </a:rPr>
              <a:t>(iii) The use of spatial mask for image processing is called spatial filtering and the mask is called spatial filter </a:t>
            </a:r>
            <a:endParaRPr>
              <a:solidFill>
                <a:srgbClr val="00009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15938" lvl="0" indent="-312738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515938" lvl="0" indent="-312738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15"/>
          <p:cNvSpPr txBox="1"/>
          <p:nvPr/>
        </p:nvSpPr>
        <p:spPr>
          <a:xfrm>
            <a:off x="609600" y="198438"/>
            <a:ext cx="8229600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Image Enhancement by Neighbourhood Processing : </a:t>
            </a:r>
            <a:r>
              <a:rPr lang="en-US" sz="3600" b="1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Spatial Filtering</a:t>
            </a:r>
            <a:endParaRPr sz="4000" b="1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7" name="Google Shape;117;p15"/>
          <p:cNvGrpSpPr/>
          <p:nvPr/>
        </p:nvGrpSpPr>
        <p:grpSpPr>
          <a:xfrm>
            <a:off x="0" y="6376988"/>
            <a:ext cx="9296400" cy="557212"/>
            <a:chOff x="0" y="6376988"/>
            <a:chExt cx="9296400" cy="557212"/>
          </a:xfrm>
        </p:grpSpPr>
        <p:grpSp>
          <p:nvGrpSpPr>
            <p:cNvPr id="118" name="Google Shape;118;p15"/>
            <p:cNvGrpSpPr/>
            <p:nvPr/>
          </p:nvGrpSpPr>
          <p:grpSpPr>
            <a:xfrm>
              <a:off x="0" y="6392863"/>
              <a:ext cx="9144000" cy="465137"/>
              <a:chOff x="0" y="6392863"/>
              <a:chExt cx="9144000" cy="465137"/>
            </a:xfrm>
          </p:grpSpPr>
          <p:sp>
            <p:nvSpPr>
              <p:cNvPr id="119" name="Google Shape;119;p15"/>
              <p:cNvSpPr txBox="1"/>
              <p:nvPr/>
            </p:nvSpPr>
            <p:spPr>
              <a:xfrm>
                <a:off x="0" y="6392863"/>
                <a:ext cx="9144000" cy="465137"/>
              </a:xfrm>
              <a:prstGeom prst="rect">
                <a:avLst/>
              </a:prstGeom>
              <a:solidFill>
                <a:srgbClr val="C0504D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200" b="1">
                    <a:solidFill>
                      <a:srgbClr val="FF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</a:t>
                </a:r>
                <a:endParaRPr sz="4400">
                  <a:solidFill>
                    <a:srgbClr val="FF0000"/>
                  </a:solidFill>
                  <a:latin typeface="Verdana"/>
                  <a:ea typeface="Verdana"/>
                  <a:cs typeface="Verdana"/>
                  <a:sym typeface="Verdana"/>
                </a:endParaRPr>
              </a:p>
            </p:txBody>
          </p:sp>
          <p:sp>
            <p:nvSpPr>
              <p:cNvPr id="120" name="Google Shape;120;p15"/>
              <p:cNvSpPr/>
              <p:nvPr/>
            </p:nvSpPr>
            <p:spPr>
              <a:xfrm>
                <a:off x="76200" y="6410412"/>
                <a:ext cx="1921169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b="1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Kiran TALELE </a:t>
                </a:r>
                <a:endParaRPr/>
              </a:p>
            </p:txBody>
          </p:sp>
        </p:grpSp>
        <p:sp>
          <p:nvSpPr>
            <p:cNvPr id="121" name="Google Shape;121;p15"/>
            <p:cNvSpPr txBox="1"/>
            <p:nvPr/>
          </p:nvSpPr>
          <p:spPr>
            <a:xfrm>
              <a:off x="8686800" y="6376988"/>
              <a:ext cx="609600" cy="5572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fld id="{00000000-1234-1234-1234-123412341234}" type="slidenum">
                <a:rPr lang="en-US" sz="2800" b="1">
                  <a:solidFill>
                    <a:srgbClr val="FFFF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3</a:t>
              </a:fld>
              <a:r>
                <a:rPr lang="en-US" sz="2400" b="1">
                  <a:solidFill>
                    <a:srgbClr val="C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endParaRPr sz="2800" b="1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9" name="Google Shape;1579;p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0" y="1571625"/>
            <a:ext cx="608013" cy="1684338"/>
          </a:xfrm>
          <a:prstGeom prst="rect">
            <a:avLst/>
          </a:prstGeom>
          <a:noFill/>
          <a:ln>
            <a:noFill/>
          </a:ln>
        </p:spPr>
      </p:pic>
      <p:sp>
        <p:nvSpPr>
          <p:cNvPr id="1580" name="Google Shape;1580;p42"/>
          <p:cNvSpPr/>
          <p:nvPr/>
        </p:nvSpPr>
        <p:spPr>
          <a:xfrm>
            <a:off x="228600" y="141288"/>
            <a:ext cx="8534400" cy="1154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Consider a Digital Image  F and LPF Mask  w  as shown in figure below,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     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81" name="Google Shape;1581;p42"/>
          <p:cNvSpPr/>
          <p:nvPr/>
        </p:nvSpPr>
        <p:spPr>
          <a:xfrm>
            <a:off x="457200" y="1190625"/>
            <a:ext cx="9144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           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582" name="Google Shape;1582;p42"/>
          <p:cNvCxnSpPr/>
          <p:nvPr/>
        </p:nvCxnSpPr>
        <p:spPr>
          <a:xfrm>
            <a:off x="2743200" y="2057400"/>
            <a:ext cx="69215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83" name="Google Shape;1583;p42"/>
          <p:cNvSpPr/>
          <p:nvPr/>
        </p:nvSpPr>
        <p:spPr>
          <a:xfrm>
            <a:off x="3435350" y="1647825"/>
            <a:ext cx="1974850" cy="801688"/>
          </a:xfrm>
          <a:prstGeom prst="roundRect">
            <a:avLst>
              <a:gd name="adj" fmla="val 16667"/>
            </a:avLst>
          </a:prstGeom>
          <a:solidFill>
            <a:srgbClr val="FDE9D8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 P F</a:t>
            </a:r>
            <a:endParaRPr sz="12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584" name="Google Shape;1584;p42"/>
          <p:cNvCxnSpPr/>
          <p:nvPr/>
        </p:nvCxnSpPr>
        <p:spPr>
          <a:xfrm>
            <a:off x="5410200" y="2057400"/>
            <a:ext cx="433388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585" name="Google Shape;1585;p4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15000" y="1447800"/>
            <a:ext cx="971550" cy="1684338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586" name="Google Shape;1586;p42"/>
          <p:cNvGraphicFramePr/>
          <p:nvPr/>
        </p:nvGraphicFramePr>
        <p:xfrm>
          <a:off x="912813" y="1646238"/>
          <a:ext cx="1752600" cy="1554210"/>
        </p:xfrm>
        <a:graphic>
          <a:graphicData uri="http://schemas.openxmlformats.org/drawingml/2006/table">
            <a:tbl>
              <a:tblPr>
                <a:noFill/>
                <a:tableStyleId>{851CF4EA-D1BB-40FF-B8F5-498D31C3B60B}</a:tableStyleId>
              </a:tblPr>
              <a:tblGrid>
                <a:gridCol w="573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4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5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180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Z</a:t>
                      </a:r>
                      <a:r>
                        <a:rPr lang="en-US" sz="2800" b="0" i="0" u="none" strike="noStrike" cap="none" baseline="-25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sz="2800" b="0" i="0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675" marB="456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Z</a:t>
                      </a:r>
                      <a:r>
                        <a:rPr lang="en-US" sz="2800" b="0" i="0" u="none" strike="noStrike" cap="none" baseline="-25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endParaRPr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Z</a:t>
                      </a:r>
                      <a:r>
                        <a:rPr lang="en-US" sz="2800" b="0" i="0" u="none" strike="noStrike" cap="none" baseline="-25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</a:t>
                      </a:r>
                      <a:endParaRPr sz="2800" b="0" i="0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80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Z</a:t>
                      </a:r>
                      <a:r>
                        <a:rPr lang="en-US" sz="2800" b="0" i="0" u="none" strike="noStrike" cap="none" baseline="-25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</a:t>
                      </a:r>
                      <a:endParaRPr sz="2800" b="0" i="0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Z</a:t>
                      </a:r>
                      <a:r>
                        <a:rPr lang="en-US" sz="2800" b="0" i="0" u="none" strike="noStrike" cap="none" baseline="-25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</a:t>
                      </a:r>
                      <a:endParaRPr sz="2800" b="0" i="0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Z</a:t>
                      </a:r>
                      <a:r>
                        <a:rPr lang="en-US" sz="2800" b="0" i="0" u="none" strike="noStrike" cap="none" baseline="-25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6</a:t>
                      </a:r>
                      <a:endParaRPr sz="2800" b="0" i="0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80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Z</a:t>
                      </a:r>
                      <a:r>
                        <a:rPr lang="en-US" sz="2800" b="0" i="0" u="none" strike="noStrike" cap="none" baseline="-25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7</a:t>
                      </a:r>
                      <a:endParaRPr sz="2800" b="0" i="0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675" marB="456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Z</a:t>
                      </a:r>
                      <a:r>
                        <a:rPr lang="en-US" sz="2800" b="0" i="0" u="none" strike="noStrike" cap="none" baseline="-25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8</a:t>
                      </a:r>
                      <a:endParaRPr sz="2800" b="0" i="0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Z</a:t>
                      </a:r>
                      <a:r>
                        <a:rPr lang="en-US" sz="2800" b="0" i="0" u="none" strike="noStrike" cap="none" baseline="-25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9</a:t>
                      </a:r>
                      <a:endParaRPr sz="2800" b="0" i="0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587" name="Google Shape;1587;p42"/>
          <p:cNvGraphicFramePr/>
          <p:nvPr/>
        </p:nvGraphicFramePr>
        <p:xfrm>
          <a:off x="6553200" y="1646238"/>
          <a:ext cx="2362200" cy="1554210"/>
        </p:xfrm>
        <a:graphic>
          <a:graphicData uri="http://schemas.openxmlformats.org/drawingml/2006/table">
            <a:tbl>
              <a:tblPr>
                <a:noFill/>
                <a:tableStyleId>{851CF4EA-D1BB-40FF-B8F5-498D31C3B60B}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919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082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180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endParaRPr sz="2800" b="0" i="0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675" marB="456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endParaRPr sz="2800" b="0" i="0" u="none" strike="noStrike" cap="none" baseline="-250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endParaRPr sz="2800" b="0" i="0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80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endParaRPr sz="2800" b="0" i="0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</a:t>
                      </a:r>
                      <a:endParaRPr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endParaRPr sz="2800" b="0" i="0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80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endParaRPr sz="2800" b="0" i="0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675" marB="456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endParaRPr sz="2800" b="0" i="0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endParaRPr sz="2800" b="0" i="0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588" name="Google Shape;1588;p4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895600" y="2819400"/>
            <a:ext cx="3176588" cy="1476375"/>
          </a:xfrm>
          <a:prstGeom prst="rect">
            <a:avLst/>
          </a:prstGeom>
          <a:noFill/>
          <a:ln>
            <a:noFill/>
          </a:ln>
        </p:spPr>
      </p:pic>
      <p:sp>
        <p:nvSpPr>
          <p:cNvPr id="1589" name="Google Shape;1589;p42"/>
          <p:cNvSpPr/>
          <p:nvPr/>
        </p:nvSpPr>
        <p:spPr>
          <a:xfrm>
            <a:off x="0" y="4564063"/>
            <a:ext cx="9144000" cy="708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The response of LPF mask at A(x,y) position is given by,</a:t>
            </a:r>
            <a:endParaRPr/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     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90" name="Google Shape;1590;p42"/>
          <p:cNvSpPr/>
          <p:nvPr/>
        </p:nvSpPr>
        <p:spPr>
          <a:xfrm>
            <a:off x="76200" y="5173663"/>
            <a:ext cx="8534400" cy="769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R = </a:t>
            </a:r>
            <a:r>
              <a:rPr lang="en-US" sz="1200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 </a:t>
            </a:r>
            <a:r>
              <a:rPr lang="en-US" sz="3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z</a:t>
            </a:r>
            <a:r>
              <a:rPr lang="en-US" sz="3200" b="1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 </a:t>
            </a:r>
            <a:r>
              <a:rPr lang="en-US" sz="3200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</a:t>
            </a:r>
            <a:r>
              <a:rPr lang="en-US" sz="3200" b="1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 </a:t>
            </a:r>
            <a:r>
              <a:rPr lang="en-US" sz="3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 z</a:t>
            </a:r>
            <a:r>
              <a:rPr lang="en-US" sz="3200" b="1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 </a:t>
            </a:r>
            <a:r>
              <a:rPr lang="en-US" sz="3200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</a:t>
            </a:r>
            <a:r>
              <a:rPr lang="en-US" sz="3200" b="1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 </a:t>
            </a:r>
            <a:r>
              <a:rPr lang="en-US" sz="3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 z</a:t>
            </a:r>
            <a:r>
              <a:rPr lang="en-US" sz="3200" b="1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 </a:t>
            </a:r>
            <a:r>
              <a:rPr lang="en-US" sz="3200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</a:t>
            </a:r>
            <a:r>
              <a:rPr lang="en-US" sz="3200" b="1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 </a:t>
            </a:r>
            <a:r>
              <a:rPr lang="en-US" sz="3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 … + z</a:t>
            </a:r>
            <a:r>
              <a:rPr lang="en-US" sz="3200" b="1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9 </a:t>
            </a:r>
            <a:r>
              <a:rPr lang="en-US" sz="3200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</a:t>
            </a:r>
            <a:r>
              <a:rPr lang="en-US" sz="3200" b="1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9    </a:t>
            </a:r>
            <a:r>
              <a:rPr lang="en-US" sz="3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……(I)</a:t>
            </a:r>
            <a:endParaRPr sz="32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    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1591" name="Google Shape;1591;p42"/>
          <p:cNvGrpSpPr/>
          <p:nvPr/>
        </p:nvGrpSpPr>
        <p:grpSpPr>
          <a:xfrm>
            <a:off x="0" y="6376988"/>
            <a:ext cx="9296400" cy="557212"/>
            <a:chOff x="0" y="6376988"/>
            <a:chExt cx="9296400" cy="557212"/>
          </a:xfrm>
        </p:grpSpPr>
        <p:grpSp>
          <p:nvGrpSpPr>
            <p:cNvPr id="1592" name="Google Shape;1592;p42"/>
            <p:cNvGrpSpPr/>
            <p:nvPr/>
          </p:nvGrpSpPr>
          <p:grpSpPr>
            <a:xfrm>
              <a:off x="0" y="6392863"/>
              <a:ext cx="9144000" cy="465137"/>
              <a:chOff x="0" y="6392863"/>
              <a:chExt cx="9144000" cy="465137"/>
            </a:xfrm>
          </p:grpSpPr>
          <p:sp>
            <p:nvSpPr>
              <p:cNvPr id="1593" name="Google Shape;1593;p42"/>
              <p:cNvSpPr txBox="1"/>
              <p:nvPr/>
            </p:nvSpPr>
            <p:spPr>
              <a:xfrm>
                <a:off x="0" y="6392863"/>
                <a:ext cx="9144000" cy="465137"/>
              </a:xfrm>
              <a:prstGeom prst="rect">
                <a:avLst/>
              </a:prstGeom>
              <a:solidFill>
                <a:srgbClr val="C0504D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200" b="1">
                    <a:solidFill>
                      <a:srgbClr val="FF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</a:t>
                </a:r>
                <a:endParaRPr sz="4400">
                  <a:solidFill>
                    <a:srgbClr val="FF0000"/>
                  </a:solidFill>
                  <a:latin typeface="Verdana"/>
                  <a:ea typeface="Verdana"/>
                  <a:cs typeface="Verdana"/>
                  <a:sym typeface="Verdana"/>
                </a:endParaRPr>
              </a:p>
            </p:txBody>
          </p:sp>
          <p:sp>
            <p:nvSpPr>
              <p:cNvPr id="1594" name="Google Shape;1594;p42"/>
              <p:cNvSpPr/>
              <p:nvPr/>
            </p:nvSpPr>
            <p:spPr>
              <a:xfrm>
                <a:off x="76200" y="6410412"/>
                <a:ext cx="1921169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b="1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Kiran TALELE </a:t>
                </a:r>
                <a:endParaRPr/>
              </a:p>
            </p:txBody>
          </p:sp>
        </p:grpSp>
        <p:sp>
          <p:nvSpPr>
            <p:cNvPr id="1595" name="Google Shape;1595;p42"/>
            <p:cNvSpPr txBox="1"/>
            <p:nvPr/>
          </p:nvSpPr>
          <p:spPr>
            <a:xfrm>
              <a:off x="8686800" y="6376988"/>
              <a:ext cx="609600" cy="5572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fld id="{00000000-1234-1234-1234-123412341234}" type="slidenum">
                <a:rPr lang="en-US" sz="2800" b="1">
                  <a:solidFill>
                    <a:srgbClr val="FFFF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30</a:t>
              </a:fld>
              <a:r>
                <a:rPr lang="en-US" sz="2400" b="1">
                  <a:solidFill>
                    <a:srgbClr val="C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endParaRPr sz="2800" b="1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1596" name="Google Shape;1596;p42"/>
          <p:cNvSpPr/>
          <p:nvPr/>
        </p:nvSpPr>
        <p:spPr>
          <a:xfrm>
            <a:off x="4191000" y="2438400"/>
            <a:ext cx="457200" cy="381000"/>
          </a:xfrm>
          <a:prstGeom prst="downArrow">
            <a:avLst>
              <a:gd name="adj1" fmla="val 50000"/>
              <a:gd name="adj2" fmla="val 25759"/>
            </a:avLst>
          </a:prstGeom>
          <a:solidFill>
            <a:schemeClr val="accent2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7" name="Google Shape;1597;p42"/>
          <p:cNvSpPr txBox="1"/>
          <p:nvPr/>
        </p:nvSpPr>
        <p:spPr>
          <a:xfrm rot="5400000">
            <a:off x="4253635" y="2490065"/>
            <a:ext cx="331929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3" name="Google Shape;1603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0" y="352425"/>
            <a:ext cx="608013" cy="168433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04" name="Google Shape;1604;p43"/>
          <p:cNvCxnSpPr/>
          <p:nvPr/>
        </p:nvCxnSpPr>
        <p:spPr>
          <a:xfrm>
            <a:off x="2743200" y="733425"/>
            <a:ext cx="69215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605" name="Google Shape;1605;p43"/>
          <p:cNvGrpSpPr/>
          <p:nvPr/>
        </p:nvGrpSpPr>
        <p:grpSpPr>
          <a:xfrm>
            <a:off x="3435350" y="276225"/>
            <a:ext cx="1974850" cy="1019175"/>
            <a:chOff x="4505" y="5959"/>
            <a:chExt cx="2512" cy="1373"/>
          </a:xfrm>
        </p:grpSpPr>
        <p:sp>
          <p:nvSpPr>
            <p:cNvPr id="1606" name="Google Shape;1606;p43"/>
            <p:cNvSpPr/>
            <p:nvPr/>
          </p:nvSpPr>
          <p:spPr>
            <a:xfrm>
              <a:off x="4505" y="5959"/>
              <a:ext cx="2512" cy="1080"/>
            </a:xfrm>
            <a:prstGeom prst="roundRect">
              <a:avLst>
                <a:gd name="adj" fmla="val 16667"/>
              </a:avLst>
            </a:prstGeom>
            <a:solidFill>
              <a:srgbClr val="FDE9D8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marL="0" marR="0" lvl="0" indent="0" algn="ctr" rtl="0">
                <a:spcBef>
                  <a:spcPts val="1000"/>
                </a:spcBef>
                <a:spcAft>
                  <a:spcPts val="0"/>
                </a:spcAft>
                <a:buNone/>
              </a:pPr>
              <a:r>
                <a:rPr lang="en-US" sz="2800" b="1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L P F</a:t>
              </a:r>
              <a:endParaRPr sz="1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607" name="Google Shape;1607;p43"/>
            <p:cNvSpPr/>
            <p:nvPr/>
          </p:nvSpPr>
          <p:spPr>
            <a:xfrm>
              <a:off x="5563" y="7066"/>
              <a:ext cx="495" cy="266"/>
            </a:xfrm>
            <a:prstGeom prst="downArrow">
              <a:avLst>
                <a:gd name="adj1" fmla="val 50000"/>
                <a:gd name="adj2" fmla="val 25759"/>
              </a:avLst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43"/>
            <p:cNvSpPr txBox="1"/>
            <p:nvPr/>
          </p:nvSpPr>
          <p:spPr>
            <a:xfrm rot="5400000">
              <a:off x="5682" y="7042"/>
              <a:ext cx="232" cy="24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cxnSp>
        <p:nvCxnSpPr>
          <p:cNvPr id="1609" name="Google Shape;1609;p43"/>
          <p:cNvCxnSpPr/>
          <p:nvPr/>
        </p:nvCxnSpPr>
        <p:spPr>
          <a:xfrm>
            <a:off x="5410200" y="733425"/>
            <a:ext cx="433388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610" name="Google Shape;1610;p4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15000" y="228600"/>
            <a:ext cx="971550" cy="1684338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611" name="Google Shape;1611;p43"/>
          <p:cNvGraphicFramePr/>
          <p:nvPr/>
        </p:nvGraphicFramePr>
        <p:xfrm>
          <a:off x="912813" y="350838"/>
          <a:ext cx="1752600" cy="1554210"/>
        </p:xfrm>
        <a:graphic>
          <a:graphicData uri="http://schemas.openxmlformats.org/drawingml/2006/table">
            <a:tbl>
              <a:tblPr>
                <a:noFill/>
                <a:tableStyleId>{851CF4EA-D1BB-40FF-B8F5-498D31C3B60B}</a:tableStyleId>
              </a:tblPr>
              <a:tblGrid>
                <a:gridCol w="573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4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5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180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Z</a:t>
                      </a:r>
                      <a:r>
                        <a:rPr lang="en-US" sz="2800" b="0" i="0" u="none" strike="noStrike" cap="none" baseline="-25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sz="2800" b="0" i="0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675" marB="456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Z</a:t>
                      </a:r>
                      <a:r>
                        <a:rPr lang="en-US" sz="2800" b="0" i="0" u="none" strike="noStrike" cap="none" baseline="-25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endParaRPr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Z</a:t>
                      </a:r>
                      <a:r>
                        <a:rPr lang="en-US" sz="2800" b="0" i="0" u="none" strike="noStrike" cap="none" baseline="-25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</a:t>
                      </a:r>
                      <a:endParaRPr sz="2800" b="0" i="0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80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Z</a:t>
                      </a:r>
                      <a:r>
                        <a:rPr lang="en-US" sz="2800" b="0" i="0" u="none" strike="noStrike" cap="none" baseline="-25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</a:t>
                      </a:r>
                      <a:endParaRPr sz="2800" b="0" i="0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Z</a:t>
                      </a:r>
                      <a:r>
                        <a:rPr lang="en-US" sz="2800" b="0" i="0" u="none" strike="noStrike" cap="none" baseline="-25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</a:t>
                      </a:r>
                      <a:endParaRPr sz="2800" b="0" i="0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Z</a:t>
                      </a:r>
                      <a:r>
                        <a:rPr lang="en-US" sz="2800" b="0" i="0" u="none" strike="noStrike" cap="none" baseline="-25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6</a:t>
                      </a:r>
                      <a:endParaRPr sz="2800" b="0" i="0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80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Z</a:t>
                      </a:r>
                      <a:r>
                        <a:rPr lang="en-US" sz="2800" b="0" i="0" u="none" strike="noStrike" cap="none" baseline="-25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7</a:t>
                      </a:r>
                      <a:endParaRPr sz="2800" b="0" i="0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675" marB="456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Z</a:t>
                      </a:r>
                      <a:r>
                        <a:rPr lang="en-US" sz="2800" b="0" i="0" u="none" strike="noStrike" cap="none" baseline="-25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8</a:t>
                      </a:r>
                      <a:endParaRPr sz="2800" b="0" i="0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Z</a:t>
                      </a:r>
                      <a:r>
                        <a:rPr lang="en-US" sz="2800" b="0" i="0" u="none" strike="noStrike" cap="none" baseline="-25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9</a:t>
                      </a:r>
                      <a:endParaRPr sz="2800" b="0" i="0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12" name="Google Shape;1612;p43"/>
          <p:cNvGraphicFramePr/>
          <p:nvPr/>
        </p:nvGraphicFramePr>
        <p:xfrm>
          <a:off x="6553200" y="427038"/>
          <a:ext cx="2362200" cy="1554210"/>
        </p:xfrm>
        <a:graphic>
          <a:graphicData uri="http://schemas.openxmlformats.org/drawingml/2006/table">
            <a:tbl>
              <a:tblPr>
                <a:noFill/>
                <a:tableStyleId>{851CF4EA-D1BB-40FF-B8F5-498D31C3B60B}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919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082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180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endParaRPr sz="2800" b="0" i="0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675" marB="456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endParaRPr sz="2800" b="0" i="0" u="none" strike="noStrike" cap="none" baseline="-250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endParaRPr sz="2800" b="0" i="0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80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endParaRPr sz="2800" b="0" i="0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</a:t>
                      </a:r>
                      <a:endParaRPr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endParaRPr sz="2800" b="0" i="0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80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endParaRPr sz="2800" b="0" i="0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675" marB="456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endParaRPr sz="2800" b="0" i="0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endParaRPr sz="2800" b="0" i="0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613" name="Google Shape;1613;p4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048000" y="1266825"/>
            <a:ext cx="2435225" cy="1476375"/>
          </a:xfrm>
          <a:prstGeom prst="rect">
            <a:avLst/>
          </a:prstGeom>
          <a:noFill/>
          <a:ln>
            <a:noFill/>
          </a:ln>
        </p:spPr>
      </p:pic>
      <p:sp>
        <p:nvSpPr>
          <p:cNvPr id="1614" name="Google Shape;1614;p43"/>
          <p:cNvSpPr/>
          <p:nvPr/>
        </p:nvSpPr>
        <p:spPr>
          <a:xfrm>
            <a:off x="152400" y="3505200"/>
            <a:ext cx="8915400" cy="11382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By averaging output pixel value at (x,y) position           is given by,</a:t>
            </a:r>
            <a:endParaRPr/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     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1615" name="Google Shape;1615;p43"/>
          <p:cNvGrpSpPr/>
          <p:nvPr/>
        </p:nvGrpSpPr>
        <p:grpSpPr>
          <a:xfrm>
            <a:off x="0" y="6376988"/>
            <a:ext cx="9296400" cy="557212"/>
            <a:chOff x="0" y="6376988"/>
            <a:chExt cx="9296400" cy="557212"/>
          </a:xfrm>
        </p:grpSpPr>
        <p:grpSp>
          <p:nvGrpSpPr>
            <p:cNvPr id="1616" name="Google Shape;1616;p43"/>
            <p:cNvGrpSpPr/>
            <p:nvPr/>
          </p:nvGrpSpPr>
          <p:grpSpPr>
            <a:xfrm>
              <a:off x="0" y="6392863"/>
              <a:ext cx="9144000" cy="465137"/>
              <a:chOff x="0" y="6392863"/>
              <a:chExt cx="9144000" cy="465137"/>
            </a:xfrm>
          </p:grpSpPr>
          <p:sp>
            <p:nvSpPr>
              <p:cNvPr id="1617" name="Google Shape;1617;p43"/>
              <p:cNvSpPr txBox="1"/>
              <p:nvPr/>
            </p:nvSpPr>
            <p:spPr>
              <a:xfrm>
                <a:off x="0" y="6392863"/>
                <a:ext cx="9144000" cy="465137"/>
              </a:xfrm>
              <a:prstGeom prst="rect">
                <a:avLst/>
              </a:prstGeom>
              <a:solidFill>
                <a:srgbClr val="C0504D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200" b="1">
                    <a:solidFill>
                      <a:srgbClr val="FF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</a:t>
                </a:r>
                <a:endParaRPr sz="4400">
                  <a:solidFill>
                    <a:srgbClr val="FF0000"/>
                  </a:solidFill>
                  <a:latin typeface="Verdana"/>
                  <a:ea typeface="Verdana"/>
                  <a:cs typeface="Verdana"/>
                  <a:sym typeface="Verdana"/>
                </a:endParaRPr>
              </a:p>
            </p:txBody>
          </p:sp>
          <p:sp>
            <p:nvSpPr>
              <p:cNvPr id="1618" name="Google Shape;1618;p43"/>
              <p:cNvSpPr/>
              <p:nvPr/>
            </p:nvSpPr>
            <p:spPr>
              <a:xfrm>
                <a:off x="76200" y="6410412"/>
                <a:ext cx="1921169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b="1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Kiran TALELE </a:t>
                </a:r>
                <a:endParaRPr/>
              </a:p>
            </p:txBody>
          </p:sp>
        </p:grpSp>
        <p:sp>
          <p:nvSpPr>
            <p:cNvPr id="1619" name="Google Shape;1619;p43"/>
            <p:cNvSpPr txBox="1"/>
            <p:nvPr/>
          </p:nvSpPr>
          <p:spPr>
            <a:xfrm>
              <a:off x="8686800" y="6376988"/>
              <a:ext cx="609600" cy="5572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fld id="{00000000-1234-1234-1234-123412341234}" type="slidenum">
                <a:rPr lang="en-US" sz="2800" b="1">
                  <a:solidFill>
                    <a:srgbClr val="FFFF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31</a:t>
              </a:fld>
              <a:r>
                <a:rPr lang="en-US" sz="2400" b="1">
                  <a:solidFill>
                    <a:srgbClr val="C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endParaRPr sz="2800" b="1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1620" name="Google Shape;1620;p43"/>
          <p:cNvSpPr txBox="1"/>
          <p:nvPr/>
        </p:nvSpPr>
        <p:spPr>
          <a:xfrm>
            <a:off x="13200063" y="1604963"/>
            <a:ext cx="184150" cy="460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1621" name="Google Shape;1621;p43"/>
          <p:cNvGrpSpPr/>
          <p:nvPr/>
        </p:nvGrpSpPr>
        <p:grpSpPr>
          <a:xfrm>
            <a:off x="228600" y="4724400"/>
            <a:ext cx="9067800" cy="769938"/>
            <a:chOff x="228600" y="4724400"/>
            <a:chExt cx="9067800" cy="769938"/>
          </a:xfrm>
        </p:grpSpPr>
        <p:sp>
          <p:nvSpPr>
            <p:cNvPr id="1622" name="Google Shape;1622;p43"/>
            <p:cNvSpPr/>
            <p:nvPr/>
          </p:nvSpPr>
          <p:spPr>
            <a:xfrm>
              <a:off x="228600" y="4724400"/>
              <a:ext cx="9067800" cy="76993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1">
                  <a:solidFill>
                    <a:srgbClr val="000000"/>
                  </a:solidFill>
                  <a:latin typeface="Book Antiqua"/>
                  <a:ea typeface="Book Antiqua"/>
                  <a:cs typeface="Book Antiqua"/>
                  <a:sym typeface="Book Antiqua"/>
                </a:rPr>
                <a:t>R =</a:t>
              </a:r>
              <a:r>
                <a:rPr lang="en-US" sz="3200" b="1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     (</a:t>
              </a:r>
              <a:r>
                <a:rPr lang="en-US" sz="1200">
                  <a:solidFill>
                    <a:srgbClr val="000000"/>
                  </a:solidFill>
                  <a:latin typeface="Book Antiqua"/>
                  <a:ea typeface="Book Antiqua"/>
                  <a:cs typeface="Book Antiqua"/>
                  <a:sym typeface="Book Antiqua"/>
                </a:rPr>
                <a:t>     </a:t>
              </a:r>
              <a:r>
                <a:rPr lang="en-US" sz="3200" b="1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z</a:t>
              </a:r>
              <a:r>
                <a:rPr lang="en-US" sz="3200" b="1" baseline="-250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1 </a:t>
              </a:r>
              <a:r>
                <a:rPr lang="en-US" sz="3200" b="1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+ z</a:t>
              </a:r>
              <a:r>
                <a:rPr lang="en-US" sz="3200" b="1" baseline="-250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2 </a:t>
              </a:r>
              <a:r>
                <a:rPr lang="en-US" sz="3200" b="1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+ z</a:t>
              </a:r>
              <a:r>
                <a:rPr lang="en-US" sz="3200" b="1" baseline="-250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3 </a:t>
              </a:r>
              <a:r>
                <a:rPr lang="en-US" sz="3200" b="1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+ … + z</a:t>
              </a:r>
              <a:r>
                <a:rPr lang="en-US" sz="3200" b="1" baseline="-250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9 </a:t>
              </a:r>
              <a:r>
                <a:rPr lang="en-US" sz="3200" b="1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)</a:t>
              </a:r>
              <a:endParaRPr sz="3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marL="0" marR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rgbClr val="000000"/>
                  </a:solidFill>
                  <a:latin typeface="Book Antiqua"/>
                  <a:ea typeface="Book Antiqua"/>
                  <a:cs typeface="Book Antiqua"/>
                  <a:sym typeface="Book Antiqua"/>
                </a:rPr>
                <a:t>    </a:t>
              </a:r>
              <a:endParaRPr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pic>
          <p:nvPicPr>
            <p:cNvPr id="1623" name="Google Shape;1623;p43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152577" y="4724400"/>
              <a:ext cx="447623" cy="76735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624" name="Google Shape;1624;p43"/>
          <p:cNvGrpSpPr/>
          <p:nvPr/>
        </p:nvGrpSpPr>
        <p:grpSpPr>
          <a:xfrm>
            <a:off x="228600" y="5478463"/>
            <a:ext cx="9067800" cy="774700"/>
            <a:chOff x="228600" y="5478462"/>
            <a:chExt cx="9067800" cy="775292"/>
          </a:xfrm>
        </p:grpSpPr>
        <p:sp>
          <p:nvSpPr>
            <p:cNvPr id="1625" name="Google Shape;1625;p43"/>
            <p:cNvSpPr/>
            <p:nvPr/>
          </p:nvSpPr>
          <p:spPr>
            <a:xfrm>
              <a:off x="228600" y="5478462"/>
              <a:ext cx="9067800" cy="76993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1">
                  <a:solidFill>
                    <a:srgbClr val="000000"/>
                  </a:solidFill>
                  <a:latin typeface="Book Antiqua"/>
                  <a:ea typeface="Book Antiqua"/>
                  <a:cs typeface="Book Antiqua"/>
                  <a:sym typeface="Book Antiqua"/>
                </a:rPr>
                <a:t>R =</a:t>
              </a:r>
              <a:r>
                <a:rPr lang="en-US" sz="3200" b="1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  z</a:t>
              </a:r>
              <a:r>
                <a:rPr lang="en-US" sz="3200" b="1" baseline="-250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1 </a:t>
              </a:r>
              <a:r>
                <a:rPr lang="en-US" sz="3200" b="1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z</a:t>
              </a:r>
              <a:r>
                <a:rPr lang="en-US" sz="3200" b="1" baseline="-250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1</a:t>
              </a:r>
              <a:r>
                <a:rPr lang="en-US" sz="3200" b="1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 </a:t>
              </a:r>
              <a:r>
                <a:rPr lang="en-US" sz="3200" b="1" baseline="-250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r>
                <a:rPr lang="en-US" sz="3200" b="1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+       z</a:t>
              </a:r>
              <a:r>
                <a:rPr lang="en-US" sz="3200" b="1" baseline="-250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2  </a:t>
              </a:r>
              <a:r>
                <a:rPr lang="en-US" sz="3200" b="1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+  + … +      z</a:t>
              </a:r>
              <a:r>
                <a:rPr lang="en-US" sz="3200" b="1" baseline="-250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9   </a:t>
              </a:r>
              <a:r>
                <a:rPr lang="en-US" sz="3200" b="1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) …… (II)</a:t>
              </a:r>
              <a:endParaRPr sz="3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marL="0" marR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rgbClr val="000000"/>
                  </a:solidFill>
                  <a:latin typeface="Book Antiqua"/>
                  <a:ea typeface="Book Antiqua"/>
                  <a:cs typeface="Book Antiqua"/>
                  <a:sym typeface="Book Antiqua"/>
                </a:rPr>
                <a:t>    </a:t>
              </a:r>
              <a:endParaRPr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pic>
          <p:nvPicPr>
            <p:cNvPr id="1626" name="Google Shape;1626;p43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143000" y="5481046"/>
              <a:ext cx="447623" cy="76735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27" name="Google Shape;1627;p43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2590800" y="5486400"/>
              <a:ext cx="447623" cy="76735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28" name="Google Shape;1628;p43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5334000" y="5486400"/>
              <a:ext cx="447623" cy="76735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29" name="Google Shape;1629;p43"/>
          <p:cNvSpPr/>
          <p:nvPr/>
        </p:nvSpPr>
        <p:spPr>
          <a:xfrm rot="-5400000">
            <a:off x="3928269" y="-1862931"/>
            <a:ext cx="1287462" cy="9144000"/>
          </a:xfrm>
          <a:prstGeom prst="curvedRightArrow">
            <a:avLst>
              <a:gd name="adj1" fmla="val 25000"/>
              <a:gd name="adj2" fmla="val 24733"/>
              <a:gd name="adj3" fmla="val 21867"/>
            </a:avLst>
          </a:prstGeom>
          <a:solidFill>
            <a:srgbClr val="800000"/>
          </a:soli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34" name="Google Shape;1634;p44"/>
          <p:cNvGraphicFramePr/>
          <p:nvPr/>
        </p:nvGraphicFramePr>
        <p:xfrm>
          <a:off x="6400800" y="3733800"/>
          <a:ext cx="2362225" cy="2133600"/>
        </p:xfrm>
        <a:graphic>
          <a:graphicData uri="http://schemas.openxmlformats.org/drawingml/2006/table">
            <a:tbl>
              <a:tblPr>
                <a:noFill/>
                <a:tableStyleId>{851CF4EA-D1BB-40FF-B8F5-498D31C3B60B}</a:tableStyleId>
              </a:tblPr>
              <a:tblGrid>
                <a:gridCol w="753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3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544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112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 b="1">
                          <a:solidFill>
                            <a:srgbClr val="000000"/>
                          </a:solidFill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1</a:t>
                      </a:r>
                      <a:endParaRPr sz="3200"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 b="1">
                          <a:solidFill>
                            <a:srgbClr val="000000"/>
                          </a:solidFill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1</a:t>
                      </a:r>
                      <a:endParaRPr sz="3200"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 b="1">
                          <a:solidFill>
                            <a:srgbClr val="000000"/>
                          </a:solidFill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1</a:t>
                      </a:r>
                      <a:endParaRPr sz="3200"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12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 b="1">
                          <a:solidFill>
                            <a:srgbClr val="000000"/>
                          </a:solidFill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1</a:t>
                      </a:r>
                      <a:endParaRPr sz="3200"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 b="1">
                          <a:solidFill>
                            <a:srgbClr val="000000"/>
                          </a:solidFill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1</a:t>
                      </a:r>
                      <a:endParaRPr sz="3200"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 b="1">
                          <a:solidFill>
                            <a:srgbClr val="000000"/>
                          </a:solidFill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1</a:t>
                      </a:r>
                      <a:endParaRPr sz="3200"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112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 b="1">
                          <a:solidFill>
                            <a:srgbClr val="000000"/>
                          </a:solidFill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1</a:t>
                      </a:r>
                      <a:endParaRPr sz="3200"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 b="1">
                          <a:solidFill>
                            <a:srgbClr val="000000"/>
                          </a:solidFill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1</a:t>
                      </a:r>
                      <a:endParaRPr sz="3200"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 b="1">
                          <a:solidFill>
                            <a:srgbClr val="000000"/>
                          </a:solidFill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1</a:t>
                      </a:r>
                      <a:endParaRPr sz="3200"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635" name="Google Shape;1635;p44"/>
          <p:cNvSpPr/>
          <p:nvPr/>
        </p:nvSpPr>
        <p:spPr>
          <a:xfrm>
            <a:off x="304800" y="2590800"/>
            <a:ext cx="8534400" cy="769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By equating equation (I) and (II) we get,</a:t>
            </a:r>
            <a:endParaRPr/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    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1636" name="Google Shape;1636;p44"/>
          <p:cNvGrpSpPr/>
          <p:nvPr/>
        </p:nvGrpSpPr>
        <p:grpSpPr>
          <a:xfrm>
            <a:off x="0" y="6324600"/>
            <a:ext cx="9144000" cy="557213"/>
            <a:chOff x="0" y="6324600"/>
            <a:chExt cx="9144000" cy="557212"/>
          </a:xfrm>
        </p:grpSpPr>
        <p:grpSp>
          <p:nvGrpSpPr>
            <p:cNvPr id="1637" name="Google Shape;1637;p44"/>
            <p:cNvGrpSpPr/>
            <p:nvPr/>
          </p:nvGrpSpPr>
          <p:grpSpPr>
            <a:xfrm>
              <a:off x="0" y="6392863"/>
              <a:ext cx="9144000" cy="465137"/>
              <a:chOff x="0" y="6392863"/>
              <a:chExt cx="9144000" cy="465137"/>
            </a:xfrm>
          </p:grpSpPr>
          <p:sp>
            <p:nvSpPr>
              <p:cNvPr id="1638" name="Google Shape;1638;p44"/>
              <p:cNvSpPr txBox="1"/>
              <p:nvPr/>
            </p:nvSpPr>
            <p:spPr>
              <a:xfrm>
                <a:off x="0" y="6392863"/>
                <a:ext cx="9144000" cy="465137"/>
              </a:xfrm>
              <a:prstGeom prst="rect">
                <a:avLst/>
              </a:prstGeom>
              <a:solidFill>
                <a:srgbClr val="C0504D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200" b="1">
                    <a:solidFill>
                      <a:srgbClr val="FF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</a:t>
                </a:r>
                <a:endParaRPr sz="4400">
                  <a:solidFill>
                    <a:srgbClr val="FF0000"/>
                  </a:solidFill>
                  <a:latin typeface="Verdana"/>
                  <a:ea typeface="Verdana"/>
                  <a:cs typeface="Verdana"/>
                  <a:sym typeface="Verdana"/>
                </a:endParaRPr>
              </a:p>
            </p:txBody>
          </p:sp>
          <p:sp>
            <p:nvSpPr>
              <p:cNvPr id="1639" name="Google Shape;1639;p44"/>
              <p:cNvSpPr/>
              <p:nvPr/>
            </p:nvSpPr>
            <p:spPr>
              <a:xfrm>
                <a:off x="76200" y="6410412"/>
                <a:ext cx="1921169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b="1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Kiran TALELE </a:t>
                </a:r>
                <a:endParaRPr/>
              </a:p>
            </p:txBody>
          </p:sp>
        </p:grpSp>
        <p:sp>
          <p:nvSpPr>
            <p:cNvPr id="1640" name="Google Shape;1640;p44"/>
            <p:cNvSpPr txBox="1"/>
            <p:nvPr/>
          </p:nvSpPr>
          <p:spPr>
            <a:xfrm>
              <a:off x="8534400" y="6324600"/>
              <a:ext cx="609600" cy="5572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fld id="{00000000-1234-1234-1234-123412341234}" type="slidenum">
                <a:rPr lang="en-US" sz="2800" b="1">
                  <a:solidFill>
                    <a:srgbClr val="FFFF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32</a:t>
              </a:fld>
              <a:r>
                <a:rPr lang="en-US" sz="2400" b="1">
                  <a:solidFill>
                    <a:srgbClr val="C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endParaRPr sz="2800" b="1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1641" name="Google Shape;1641;p44"/>
          <p:cNvSpPr/>
          <p:nvPr/>
        </p:nvSpPr>
        <p:spPr>
          <a:xfrm>
            <a:off x="609600" y="228600"/>
            <a:ext cx="8534400" cy="769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R = </a:t>
            </a:r>
            <a:r>
              <a:rPr lang="en-US" sz="1200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 </a:t>
            </a:r>
            <a:r>
              <a:rPr lang="en-US" sz="3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z</a:t>
            </a:r>
            <a:r>
              <a:rPr lang="en-US" sz="3200" b="1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 </a:t>
            </a:r>
            <a:r>
              <a:rPr lang="en-US" sz="3200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</a:t>
            </a:r>
            <a:r>
              <a:rPr lang="en-US" sz="3200" b="1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 </a:t>
            </a:r>
            <a:r>
              <a:rPr lang="en-US" sz="3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 z</a:t>
            </a:r>
            <a:r>
              <a:rPr lang="en-US" sz="3200" b="1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 </a:t>
            </a:r>
            <a:r>
              <a:rPr lang="en-US" sz="3200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</a:t>
            </a:r>
            <a:r>
              <a:rPr lang="en-US" sz="3200" b="1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 </a:t>
            </a:r>
            <a:r>
              <a:rPr lang="en-US" sz="3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 z</a:t>
            </a:r>
            <a:r>
              <a:rPr lang="en-US" sz="3200" b="1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 </a:t>
            </a:r>
            <a:r>
              <a:rPr lang="en-US" sz="3200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</a:t>
            </a:r>
            <a:r>
              <a:rPr lang="en-US" sz="3200" b="1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 </a:t>
            </a:r>
            <a:r>
              <a:rPr lang="en-US" sz="3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 … + z</a:t>
            </a:r>
            <a:r>
              <a:rPr lang="en-US" sz="3200" b="1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9 </a:t>
            </a:r>
            <a:r>
              <a:rPr lang="en-US" sz="3200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</a:t>
            </a:r>
            <a:r>
              <a:rPr lang="en-US" sz="3200" b="1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9    </a:t>
            </a:r>
            <a:r>
              <a:rPr lang="en-US" sz="3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……(I)</a:t>
            </a:r>
            <a:endParaRPr sz="32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    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1642" name="Google Shape;1642;p44"/>
          <p:cNvGrpSpPr/>
          <p:nvPr/>
        </p:nvGrpSpPr>
        <p:grpSpPr>
          <a:xfrm>
            <a:off x="609600" y="901700"/>
            <a:ext cx="9067800" cy="774700"/>
            <a:chOff x="457200" y="5478462"/>
            <a:chExt cx="9067800" cy="775292"/>
          </a:xfrm>
        </p:grpSpPr>
        <p:sp>
          <p:nvSpPr>
            <p:cNvPr id="1643" name="Google Shape;1643;p44"/>
            <p:cNvSpPr/>
            <p:nvPr/>
          </p:nvSpPr>
          <p:spPr>
            <a:xfrm>
              <a:off x="457200" y="5478462"/>
              <a:ext cx="9067800" cy="76993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1">
                  <a:solidFill>
                    <a:srgbClr val="000000"/>
                  </a:solidFill>
                  <a:latin typeface="Book Antiqua"/>
                  <a:ea typeface="Book Antiqua"/>
                  <a:cs typeface="Book Antiqua"/>
                  <a:sym typeface="Book Antiqua"/>
                </a:rPr>
                <a:t>R =</a:t>
              </a:r>
              <a:r>
                <a:rPr lang="en-US" sz="3200" b="1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  z</a:t>
              </a:r>
              <a:r>
                <a:rPr lang="en-US" sz="3200" b="1" baseline="-250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1 </a:t>
              </a:r>
              <a:r>
                <a:rPr lang="en-US" sz="3200" b="1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z</a:t>
              </a:r>
              <a:r>
                <a:rPr lang="en-US" sz="3200" b="1" baseline="-250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1</a:t>
              </a:r>
              <a:r>
                <a:rPr lang="en-US" sz="3200" b="1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r>
                <a:rPr lang="en-US" sz="3200" b="1" baseline="-250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r>
                <a:rPr lang="en-US" sz="3200" b="1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+       z</a:t>
              </a:r>
              <a:r>
                <a:rPr lang="en-US" sz="3200" b="1" baseline="-250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2 </a:t>
              </a:r>
              <a:r>
                <a:rPr lang="en-US" sz="3200" b="1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+  + … +      z</a:t>
              </a:r>
              <a:r>
                <a:rPr lang="en-US" sz="3200" b="1" baseline="-250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9    </a:t>
              </a:r>
              <a:r>
                <a:rPr lang="en-US" sz="3200" b="1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…… (II)</a:t>
              </a:r>
              <a:endParaRPr sz="3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marL="0" marR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rgbClr val="000000"/>
                  </a:solidFill>
                  <a:latin typeface="Book Antiqua"/>
                  <a:ea typeface="Book Antiqua"/>
                  <a:cs typeface="Book Antiqua"/>
                  <a:sym typeface="Book Antiqua"/>
                </a:rPr>
                <a:t>    </a:t>
              </a:r>
              <a:endParaRPr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pic>
          <p:nvPicPr>
            <p:cNvPr id="1644" name="Google Shape;1644;p4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143000" y="5481046"/>
              <a:ext cx="447623" cy="76735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45" name="Google Shape;1645;p4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514600" y="5486400"/>
              <a:ext cx="447623" cy="76735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46" name="Google Shape;1646;p4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257800" y="5486400"/>
              <a:ext cx="447623" cy="767354"/>
            </a:xfrm>
            <a:prstGeom prst="rect">
              <a:avLst/>
            </a:prstGeom>
            <a:noFill/>
            <a:ln>
              <a:noFill/>
            </a:ln>
          </p:spPr>
        </p:pic>
      </p:grpSp>
      <p:graphicFrame>
        <p:nvGraphicFramePr>
          <p:cNvPr id="1647" name="Google Shape;1647;p44"/>
          <p:cNvGraphicFramePr/>
          <p:nvPr/>
        </p:nvGraphicFramePr>
        <p:xfrm>
          <a:off x="838200" y="3703626"/>
          <a:ext cx="3581400" cy="2239950"/>
        </p:xfrm>
        <a:graphic>
          <a:graphicData uri="http://schemas.openxmlformats.org/drawingml/2006/table">
            <a:tbl>
              <a:tblPr>
                <a:noFill/>
                <a:tableStyleId>{851CF4EA-D1BB-40FF-B8F5-498D31C3B60B}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466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0" i="0" u="none" strike="noStrike" cap="small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w</a:t>
                      </a:r>
                      <a:r>
                        <a:rPr lang="en-US" sz="2800" b="0" i="0" u="none" strike="noStrike" cap="small" baseline="-25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r>
                        <a:rPr lang="en-US" sz="2800" b="0" i="0" u="none" strike="noStrike" cap="small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= </a:t>
                      </a:r>
                      <a:endParaRPr/>
                    </a:p>
                  </a:txBody>
                  <a:tcPr marL="91450" marR="91450" marT="45675" marB="456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0" i="0" u="none" strike="noStrike" cap="small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w</a:t>
                      </a:r>
                      <a:r>
                        <a:rPr lang="en-US" sz="2800" b="0" i="0" u="none" strike="noStrike" cap="small" baseline="-25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r>
                        <a:rPr lang="en-US" sz="2800" b="0" i="0" u="none" strike="noStrike" cap="small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=</a:t>
                      </a:r>
                      <a:endParaRPr sz="2800" b="0" i="0" u="none" strike="noStrike" cap="small" baseline="-250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0" i="0" u="none" strike="noStrike" cap="small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w</a:t>
                      </a:r>
                      <a:r>
                        <a:rPr lang="en-US" sz="2800" b="0" i="0" u="none" strike="noStrike" cap="small" baseline="-25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</a:t>
                      </a:r>
                      <a:r>
                        <a:rPr lang="en-US" sz="2800" b="0" i="0" u="none" strike="noStrike" cap="small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=</a:t>
                      </a:r>
                      <a:endParaRPr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66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0" i="0" u="none" strike="noStrike" cap="small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w</a:t>
                      </a:r>
                      <a:r>
                        <a:rPr lang="en-US" sz="2800" b="0" i="0" u="none" strike="noStrike" cap="small" baseline="-25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</a:t>
                      </a:r>
                      <a:r>
                        <a:rPr lang="en-US" sz="2800" b="0" i="0" u="none" strike="noStrike" cap="small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=</a:t>
                      </a:r>
                      <a:endParaRPr sz="2800" b="0" i="0" u="none" strike="noStrike" cap="small" baseline="-250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0" i="0" u="none" strike="noStrike" cap="small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w</a:t>
                      </a:r>
                      <a:r>
                        <a:rPr lang="en-US" sz="2800" b="0" i="0" u="none" strike="noStrike" cap="small" baseline="-25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</a:t>
                      </a:r>
                      <a:r>
                        <a:rPr lang="en-US" sz="2800" b="0" i="0" u="none" strike="noStrike" cap="small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=</a:t>
                      </a:r>
                      <a:endParaRPr sz="2800" b="0" i="0" u="none" strike="noStrike" cap="small" baseline="-250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0" i="0" u="none" strike="noStrike" cap="small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w</a:t>
                      </a:r>
                      <a:r>
                        <a:rPr lang="en-US" sz="2800" b="0" i="0" u="none" strike="noStrike" cap="small" baseline="-25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6</a:t>
                      </a:r>
                      <a:r>
                        <a:rPr lang="en-US" sz="2800" b="0" i="0" u="none" strike="noStrike" cap="small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=</a:t>
                      </a:r>
                      <a:endParaRPr sz="2800" b="0" i="0" u="none" strike="noStrike" cap="small" baseline="-250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66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0" i="0" u="none" strike="noStrike" cap="small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w</a:t>
                      </a:r>
                      <a:r>
                        <a:rPr lang="en-US" sz="2800" b="0" i="0" u="none" strike="noStrike" cap="small" baseline="-25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7</a:t>
                      </a:r>
                      <a:r>
                        <a:rPr lang="en-US" sz="2800" b="0" i="0" u="none" strike="noStrike" cap="small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=</a:t>
                      </a:r>
                      <a:endParaRPr sz="2800" b="0" i="0" u="none" strike="noStrike" cap="small" baseline="-250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675" marB="456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0" i="0" u="none" strike="noStrike" cap="small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w</a:t>
                      </a:r>
                      <a:r>
                        <a:rPr lang="en-US" sz="2800" b="0" i="0" u="none" strike="noStrike" cap="small" baseline="-25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8</a:t>
                      </a:r>
                      <a:r>
                        <a:rPr lang="en-US" sz="2800" b="0" i="0" u="none" strike="noStrike" cap="small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=</a:t>
                      </a:r>
                      <a:endParaRPr sz="2800" b="0" i="0" u="none" strike="noStrike" cap="small" baseline="-250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0" i="0" u="none" strike="noStrike" cap="small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W</a:t>
                      </a:r>
                      <a:r>
                        <a:rPr lang="en-US" sz="2800" b="0" i="0" u="none" strike="noStrike" cap="small" baseline="-25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9 </a:t>
                      </a:r>
                      <a:r>
                        <a:rPr lang="en-US" sz="2800" b="0" i="0" u="none" strike="noStrike" cap="small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=</a:t>
                      </a:r>
                      <a:endParaRPr sz="2800" b="0" i="0" u="none" strike="noStrike" cap="small" baseline="-250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648" name="Google Shape;1648;p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52588" y="3810000"/>
            <a:ext cx="447623" cy="53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9" name="Google Shape;1649;p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47800" y="4572000"/>
            <a:ext cx="447623" cy="53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0" name="Google Shape;1650;p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00" y="5334000"/>
            <a:ext cx="447623" cy="53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1" name="Google Shape;1651;p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24365" y="3810000"/>
            <a:ext cx="447623" cy="53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2" name="Google Shape;1652;p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19577" y="4572000"/>
            <a:ext cx="447623" cy="53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3" name="Google Shape;1653;p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95777" y="5334000"/>
            <a:ext cx="447623" cy="53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4" name="Google Shape;1654;p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05165" y="3810000"/>
            <a:ext cx="447623" cy="53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5" name="Google Shape;1655;p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00377" y="4572000"/>
            <a:ext cx="447623" cy="53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6" name="Google Shape;1656;p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76577" y="5334000"/>
            <a:ext cx="447623" cy="533400"/>
          </a:xfrm>
          <a:prstGeom prst="rect">
            <a:avLst/>
          </a:prstGeom>
          <a:noFill/>
          <a:ln>
            <a:noFill/>
          </a:ln>
        </p:spPr>
      </p:pic>
      <p:sp>
        <p:nvSpPr>
          <p:cNvPr id="1657" name="Google Shape;1657;p44"/>
          <p:cNvSpPr/>
          <p:nvPr/>
        </p:nvSpPr>
        <p:spPr>
          <a:xfrm>
            <a:off x="76200" y="3581400"/>
            <a:ext cx="9144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w</a:t>
            </a:r>
            <a:r>
              <a:rPr lang="en-US" sz="2400" b="1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 = 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58" name="Google Shape;1658;p44"/>
          <p:cNvSpPr/>
          <p:nvPr/>
        </p:nvSpPr>
        <p:spPr>
          <a:xfrm>
            <a:off x="4953000" y="3581400"/>
            <a:ext cx="914400" cy="5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w</a:t>
            </a:r>
            <a:r>
              <a:rPr lang="en-US" sz="2400" b="1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 = 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59" name="Google Shape;1659;p44"/>
          <p:cNvSpPr/>
          <p:nvPr/>
        </p:nvSpPr>
        <p:spPr>
          <a:xfrm>
            <a:off x="4648200" y="4419600"/>
            <a:ext cx="885825" cy="6858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2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60" name="Google Shape;1660;p44"/>
          <p:cNvSpPr/>
          <p:nvPr/>
        </p:nvSpPr>
        <p:spPr>
          <a:xfrm rot="-5400000">
            <a:off x="3928269" y="-2853531"/>
            <a:ext cx="1287462" cy="9144000"/>
          </a:xfrm>
          <a:prstGeom prst="curvedRightArrow">
            <a:avLst>
              <a:gd name="adj1" fmla="val 25000"/>
              <a:gd name="adj2" fmla="val 24733"/>
              <a:gd name="adj3" fmla="val 21867"/>
            </a:avLst>
          </a:prstGeom>
          <a:solidFill>
            <a:srgbClr val="800000"/>
          </a:soli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1661" name="Google Shape;1661;p44"/>
          <p:cNvGraphicFramePr/>
          <p:nvPr/>
        </p:nvGraphicFramePr>
        <p:xfrm>
          <a:off x="6400800" y="3733800"/>
          <a:ext cx="2362225" cy="2133600"/>
        </p:xfrm>
        <a:graphic>
          <a:graphicData uri="http://schemas.openxmlformats.org/drawingml/2006/table">
            <a:tbl>
              <a:tblPr>
                <a:noFill/>
                <a:tableStyleId>{851CF4EA-D1BB-40FF-B8F5-498D31C3B60B}</a:tableStyleId>
              </a:tblPr>
              <a:tblGrid>
                <a:gridCol w="753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3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544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112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12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112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662" name="Google Shape;1662;p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48176" y="3880862"/>
            <a:ext cx="447679" cy="4625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3" name="Google Shape;1663;p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00658" y="3880862"/>
            <a:ext cx="447679" cy="4625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4" name="Google Shape;1664;p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72190" y="3886200"/>
            <a:ext cx="447679" cy="4625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5" name="Google Shape;1665;p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38651" y="4561324"/>
            <a:ext cx="447679" cy="4625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6" name="Google Shape;1666;p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91133" y="4561324"/>
            <a:ext cx="447679" cy="4625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7" name="Google Shape;1667;p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62665" y="4566662"/>
            <a:ext cx="447679" cy="4625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8" name="Google Shape;1668;p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14852" y="5247124"/>
            <a:ext cx="447679" cy="4625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9" name="Google Shape;1669;p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67334" y="5247124"/>
            <a:ext cx="447679" cy="4625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0" name="Google Shape;1670;p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38865" y="5252462"/>
            <a:ext cx="447679" cy="4625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1" name="Google Shape;1671;p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91200" y="3733800"/>
            <a:ext cx="447675" cy="4619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6" name="Google Shape;1676;p45"/>
          <p:cNvSpPr txBox="1"/>
          <p:nvPr/>
        </p:nvSpPr>
        <p:spPr>
          <a:xfrm>
            <a:off x="533400" y="1173163"/>
            <a:ext cx="8229600" cy="19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15938" marR="0" lvl="0" indent="-515938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(i)  </a:t>
            </a:r>
            <a:r>
              <a:rPr lang="en-US" sz="3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In this filter,  output pixel value at each (x,y) position is obtained by averaging  the weighted neighbouring pixel values.  </a:t>
            </a:r>
            <a:endParaRPr/>
          </a:p>
        </p:txBody>
      </p:sp>
      <p:sp>
        <p:nvSpPr>
          <p:cNvPr id="1677" name="Google Shape;1677;p45"/>
          <p:cNvSpPr txBox="1"/>
          <p:nvPr/>
        </p:nvSpPr>
        <p:spPr>
          <a:xfrm>
            <a:off x="76200" y="304800"/>
            <a:ext cx="8229600" cy="71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32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200" b="1">
                <a:solidFill>
                  <a:srgbClr val="000099"/>
                </a:solidFill>
                <a:latin typeface="Cambria"/>
                <a:ea typeface="Cambria"/>
                <a:cs typeface="Cambria"/>
                <a:sym typeface="Cambria"/>
              </a:rPr>
              <a:t>(</a:t>
            </a:r>
            <a:r>
              <a:rPr lang="en-US" sz="3200" b="1">
                <a:solidFill>
                  <a:srgbClr val="C00000"/>
                </a:solidFill>
                <a:latin typeface="Cambria"/>
                <a:ea typeface="Cambria"/>
                <a:cs typeface="Cambria"/>
                <a:sym typeface="Cambria"/>
              </a:rPr>
              <a:t>2</a:t>
            </a:r>
            <a:r>
              <a:rPr lang="en-US" sz="3200" b="1">
                <a:solidFill>
                  <a:srgbClr val="000099"/>
                </a:solidFill>
                <a:latin typeface="Cambria"/>
                <a:ea typeface="Cambria"/>
                <a:cs typeface="Cambria"/>
                <a:sym typeface="Cambria"/>
              </a:rPr>
              <a:t>)  Low Pass Weighted Averaging Filters </a:t>
            </a:r>
            <a:br>
              <a:rPr lang="en-US" sz="3200" b="1">
                <a:solidFill>
                  <a:srgbClr val="000099"/>
                </a:solidFill>
                <a:latin typeface="Cambria"/>
                <a:ea typeface="Cambria"/>
                <a:cs typeface="Cambria"/>
                <a:sym typeface="Cambria"/>
              </a:rPr>
            </a:br>
            <a:endParaRPr sz="3200" b="1">
              <a:solidFill>
                <a:srgbClr val="000099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678" name="Google Shape;1678;p45"/>
          <p:cNvSpPr txBox="1"/>
          <p:nvPr/>
        </p:nvSpPr>
        <p:spPr>
          <a:xfrm>
            <a:off x="457200" y="3048000"/>
            <a:ext cx="82296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(ii) The </a:t>
            </a:r>
            <a:r>
              <a:rPr lang="en-US" sz="3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Weight  </a:t>
            </a: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(i.e. Scaling factor)  depends on the position of the neighbouring pixel with reference to the center pixel.</a:t>
            </a:r>
            <a:endParaRPr/>
          </a:p>
        </p:txBody>
      </p:sp>
      <p:grpSp>
        <p:nvGrpSpPr>
          <p:cNvPr id="1679" name="Google Shape;1679;p45"/>
          <p:cNvGrpSpPr/>
          <p:nvPr/>
        </p:nvGrpSpPr>
        <p:grpSpPr>
          <a:xfrm>
            <a:off x="0" y="6324600"/>
            <a:ext cx="9144000" cy="557213"/>
            <a:chOff x="0" y="6324600"/>
            <a:chExt cx="9144000" cy="557212"/>
          </a:xfrm>
        </p:grpSpPr>
        <p:grpSp>
          <p:nvGrpSpPr>
            <p:cNvPr id="1680" name="Google Shape;1680;p45"/>
            <p:cNvGrpSpPr/>
            <p:nvPr/>
          </p:nvGrpSpPr>
          <p:grpSpPr>
            <a:xfrm>
              <a:off x="0" y="6392863"/>
              <a:ext cx="9144000" cy="465137"/>
              <a:chOff x="0" y="6392863"/>
              <a:chExt cx="9144000" cy="465137"/>
            </a:xfrm>
          </p:grpSpPr>
          <p:sp>
            <p:nvSpPr>
              <p:cNvPr id="1681" name="Google Shape;1681;p45"/>
              <p:cNvSpPr txBox="1"/>
              <p:nvPr/>
            </p:nvSpPr>
            <p:spPr>
              <a:xfrm>
                <a:off x="0" y="6392863"/>
                <a:ext cx="9144000" cy="465137"/>
              </a:xfrm>
              <a:prstGeom prst="rect">
                <a:avLst/>
              </a:prstGeom>
              <a:solidFill>
                <a:srgbClr val="C0504D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200" b="1">
                    <a:solidFill>
                      <a:srgbClr val="FF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</a:t>
                </a:r>
                <a:endParaRPr sz="4400">
                  <a:solidFill>
                    <a:srgbClr val="FF0000"/>
                  </a:solidFill>
                  <a:latin typeface="Verdana"/>
                  <a:ea typeface="Verdana"/>
                  <a:cs typeface="Verdana"/>
                  <a:sym typeface="Verdana"/>
                </a:endParaRPr>
              </a:p>
            </p:txBody>
          </p:sp>
          <p:sp>
            <p:nvSpPr>
              <p:cNvPr id="1682" name="Google Shape;1682;p45"/>
              <p:cNvSpPr/>
              <p:nvPr/>
            </p:nvSpPr>
            <p:spPr>
              <a:xfrm>
                <a:off x="76200" y="6410412"/>
                <a:ext cx="1921169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b="1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Kiran TALELE </a:t>
                </a:r>
                <a:endParaRPr/>
              </a:p>
            </p:txBody>
          </p:sp>
        </p:grpSp>
        <p:sp>
          <p:nvSpPr>
            <p:cNvPr id="1683" name="Google Shape;1683;p45"/>
            <p:cNvSpPr txBox="1"/>
            <p:nvPr/>
          </p:nvSpPr>
          <p:spPr>
            <a:xfrm>
              <a:off x="8534400" y="6324600"/>
              <a:ext cx="609600" cy="5572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fld id="{00000000-1234-1234-1234-123412341234}" type="slidenum">
                <a:rPr lang="en-US" sz="2800" b="1">
                  <a:solidFill>
                    <a:srgbClr val="FFFF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33</a:t>
              </a:fld>
              <a:r>
                <a:rPr lang="en-US" sz="2400" b="1">
                  <a:solidFill>
                    <a:srgbClr val="C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endParaRPr sz="2800" b="1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88" name="Google Shape;1688;p46"/>
          <p:cNvGrpSpPr/>
          <p:nvPr/>
        </p:nvGrpSpPr>
        <p:grpSpPr>
          <a:xfrm>
            <a:off x="0" y="6324600"/>
            <a:ext cx="9144000" cy="557213"/>
            <a:chOff x="0" y="6324600"/>
            <a:chExt cx="9144000" cy="557212"/>
          </a:xfrm>
        </p:grpSpPr>
        <p:grpSp>
          <p:nvGrpSpPr>
            <p:cNvPr id="1689" name="Google Shape;1689;p46"/>
            <p:cNvGrpSpPr/>
            <p:nvPr/>
          </p:nvGrpSpPr>
          <p:grpSpPr>
            <a:xfrm>
              <a:off x="0" y="6392863"/>
              <a:ext cx="9144000" cy="465137"/>
              <a:chOff x="0" y="6392863"/>
              <a:chExt cx="9144000" cy="465137"/>
            </a:xfrm>
          </p:grpSpPr>
          <p:sp>
            <p:nvSpPr>
              <p:cNvPr id="1690" name="Google Shape;1690;p46"/>
              <p:cNvSpPr txBox="1"/>
              <p:nvPr/>
            </p:nvSpPr>
            <p:spPr>
              <a:xfrm>
                <a:off x="0" y="6392863"/>
                <a:ext cx="9144000" cy="465137"/>
              </a:xfrm>
              <a:prstGeom prst="rect">
                <a:avLst/>
              </a:prstGeom>
              <a:solidFill>
                <a:srgbClr val="C0504D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200" b="1">
                    <a:solidFill>
                      <a:srgbClr val="FF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</a:t>
                </a:r>
                <a:endParaRPr sz="4400">
                  <a:solidFill>
                    <a:srgbClr val="FF0000"/>
                  </a:solidFill>
                  <a:latin typeface="Verdana"/>
                  <a:ea typeface="Verdana"/>
                  <a:cs typeface="Verdana"/>
                  <a:sym typeface="Verdana"/>
                </a:endParaRPr>
              </a:p>
            </p:txBody>
          </p:sp>
          <p:sp>
            <p:nvSpPr>
              <p:cNvPr id="1691" name="Google Shape;1691;p46"/>
              <p:cNvSpPr/>
              <p:nvPr/>
            </p:nvSpPr>
            <p:spPr>
              <a:xfrm>
                <a:off x="76200" y="6410412"/>
                <a:ext cx="1921169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b="1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Kiran TALELE </a:t>
                </a:r>
                <a:endParaRPr/>
              </a:p>
            </p:txBody>
          </p:sp>
        </p:grpSp>
        <p:sp>
          <p:nvSpPr>
            <p:cNvPr id="1692" name="Google Shape;1692;p46"/>
            <p:cNvSpPr txBox="1"/>
            <p:nvPr/>
          </p:nvSpPr>
          <p:spPr>
            <a:xfrm>
              <a:off x="8534400" y="6324600"/>
              <a:ext cx="609600" cy="5572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fld id="{00000000-1234-1234-1234-123412341234}" type="slidenum">
                <a:rPr lang="en-US" sz="2800" b="1">
                  <a:solidFill>
                    <a:srgbClr val="FFFF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34</a:t>
              </a:fld>
              <a:r>
                <a:rPr lang="en-US" sz="2400" b="1">
                  <a:solidFill>
                    <a:srgbClr val="C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endParaRPr sz="2800" b="1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aphicFrame>
        <p:nvGraphicFramePr>
          <p:cNvPr id="1693" name="Google Shape;1693;p46"/>
          <p:cNvGraphicFramePr/>
          <p:nvPr/>
        </p:nvGraphicFramePr>
        <p:xfrm>
          <a:off x="184150" y="685800"/>
          <a:ext cx="5226050" cy="2420985"/>
        </p:xfrm>
        <a:graphic>
          <a:graphicData uri="http://schemas.openxmlformats.org/drawingml/2006/table">
            <a:tbl>
              <a:tblPr firstRow="1" bandRow="1">
                <a:noFill/>
                <a:tableStyleId>{ED3B8221-7057-4623-9A43-A922D754105F}</a:tableStyleId>
              </a:tblPr>
              <a:tblGrid>
                <a:gridCol w="516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88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08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616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800"/>
                    </a:p>
                  </a:txBody>
                  <a:tcPr marL="91450" marR="91450" marT="45725" marB="45725"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/>
                        <a:t>Pixel   Position</a:t>
                      </a:r>
                      <a:endParaRPr sz="2800"/>
                    </a:p>
                  </a:txBody>
                  <a:tcPr marL="91450" marR="91450" marT="45725" marB="45725"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/>
                        <a:t> Weight</a:t>
                      </a:r>
                      <a:endParaRPr sz="2800"/>
                    </a:p>
                  </a:txBody>
                  <a:tcPr marL="91450" marR="91450" marT="45725" marB="45725">
                    <a:solidFill>
                      <a:srgbClr val="DAEE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91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/>
                        <a:t>1</a:t>
                      </a:r>
                      <a:endParaRPr sz="2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/>
                        <a:t> Center Pixel</a:t>
                      </a:r>
                      <a:endParaRPr sz="2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/>
                        <a:t>4</a:t>
                      </a:r>
                      <a:endParaRPr sz="32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00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/>
                        <a:t>2</a:t>
                      </a:r>
                      <a:endParaRPr sz="2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00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/>
                        <a:t>3</a:t>
                      </a:r>
                      <a:endParaRPr sz="2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694" name="Google Shape;1694;p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49988" y="1058863"/>
            <a:ext cx="608012" cy="1684337"/>
          </a:xfrm>
          <a:prstGeom prst="rect">
            <a:avLst/>
          </a:prstGeom>
          <a:noFill/>
          <a:ln>
            <a:noFill/>
          </a:ln>
        </p:spPr>
      </p:pic>
      <p:sp>
        <p:nvSpPr>
          <p:cNvPr id="1695" name="Google Shape;1695;p46"/>
          <p:cNvSpPr/>
          <p:nvPr/>
        </p:nvSpPr>
        <p:spPr>
          <a:xfrm>
            <a:off x="5791200" y="685800"/>
            <a:ext cx="3276600" cy="3048000"/>
          </a:xfrm>
          <a:prstGeom prst="cloud">
            <a:avLst/>
          </a:prstGeom>
          <a:solidFill>
            <a:srgbClr val="98EAF8"/>
          </a:solidFill>
          <a:ln w="38100" cap="flat" cmpd="sng">
            <a:solidFill>
              <a:srgbClr val="271182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FF">
                <a:alpha val="9882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1696" name="Google Shape;1696;p46"/>
          <p:cNvGraphicFramePr/>
          <p:nvPr/>
        </p:nvGraphicFramePr>
        <p:xfrm>
          <a:off x="6781800" y="1371600"/>
          <a:ext cx="1752600" cy="1554210"/>
        </p:xfrm>
        <a:graphic>
          <a:graphicData uri="http://schemas.openxmlformats.org/drawingml/2006/table">
            <a:tbl>
              <a:tblPr>
                <a:noFill/>
                <a:tableStyleId>{851CF4EA-D1BB-40FF-B8F5-498D31C3B60B}</a:tableStyleId>
              </a:tblPr>
              <a:tblGrid>
                <a:gridCol w="573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4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5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180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Z</a:t>
                      </a:r>
                      <a:r>
                        <a:rPr lang="en-US" sz="2800" b="0" i="0" u="none" strike="noStrike" cap="none" baseline="-25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sz="2800" b="0" i="0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675" marB="456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Z</a:t>
                      </a:r>
                      <a:r>
                        <a:rPr lang="en-US" sz="2800" b="0" i="0" u="none" strike="noStrike" cap="none" baseline="-25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endParaRPr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Z</a:t>
                      </a:r>
                      <a:r>
                        <a:rPr lang="en-US" sz="2800" b="0" i="0" u="none" strike="noStrike" cap="none" baseline="-25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</a:t>
                      </a:r>
                      <a:endParaRPr sz="2800" b="0" i="0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AEE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80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Z</a:t>
                      </a:r>
                      <a:r>
                        <a:rPr lang="en-US" sz="2800" b="0" i="0" u="none" strike="noStrike" cap="none" baseline="-25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</a:t>
                      </a:r>
                      <a:endParaRPr sz="2800" b="0" i="0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Z</a:t>
                      </a:r>
                      <a:r>
                        <a:rPr lang="en-US" sz="2800" b="0" i="0" u="none" strike="noStrike" cap="none" baseline="-25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</a:t>
                      </a:r>
                      <a:endParaRPr sz="2800" b="0" i="0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Z</a:t>
                      </a:r>
                      <a:r>
                        <a:rPr lang="en-US" sz="2800" b="0" i="0" u="none" strike="noStrike" cap="none" baseline="-25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6</a:t>
                      </a:r>
                      <a:endParaRPr sz="2800" b="0" i="0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AEE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80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Z</a:t>
                      </a:r>
                      <a:r>
                        <a:rPr lang="en-US" sz="2800" b="0" i="0" u="none" strike="noStrike" cap="none" baseline="-25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7</a:t>
                      </a:r>
                      <a:endParaRPr sz="2800" b="0" i="0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675" marB="456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Z</a:t>
                      </a:r>
                      <a:r>
                        <a:rPr lang="en-US" sz="2800" b="0" i="0" u="none" strike="noStrike" cap="none" baseline="-25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8</a:t>
                      </a:r>
                      <a:endParaRPr sz="2800" b="0" i="0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Z</a:t>
                      </a:r>
                      <a:r>
                        <a:rPr lang="en-US" sz="2800" b="0" i="0" u="none" strike="noStrike" cap="none" baseline="-25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9</a:t>
                      </a:r>
                      <a:endParaRPr sz="2800" b="0" i="0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AEE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697" name="Google Shape;1697;p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72200" y="1295400"/>
            <a:ext cx="608012" cy="16843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02" name="Google Shape;1702;p47"/>
          <p:cNvGrpSpPr/>
          <p:nvPr/>
        </p:nvGrpSpPr>
        <p:grpSpPr>
          <a:xfrm>
            <a:off x="0" y="6324600"/>
            <a:ext cx="9144000" cy="557213"/>
            <a:chOff x="0" y="6324600"/>
            <a:chExt cx="9144000" cy="557212"/>
          </a:xfrm>
        </p:grpSpPr>
        <p:grpSp>
          <p:nvGrpSpPr>
            <p:cNvPr id="1703" name="Google Shape;1703;p47"/>
            <p:cNvGrpSpPr/>
            <p:nvPr/>
          </p:nvGrpSpPr>
          <p:grpSpPr>
            <a:xfrm>
              <a:off x="0" y="6392863"/>
              <a:ext cx="9144000" cy="465137"/>
              <a:chOff x="0" y="6392863"/>
              <a:chExt cx="9144000" cy="465137"/>
            </a:xfrm>
          </p:grpSpPr>
          <p:sp>
            <p:nvSpPr>
              <p:cNvPr id="1704" name="Google Shape;1704;p47"/>
              <p:cNvSpPr txBox="1"/>
              <p:nvPr/>
            </p:nvSpPr>
            <p:spPr>
              <a:xfrm>
                <a:off x="0" y="6392863"/>
                <a:ext cx="9144000" cy="465137"/>
              </a:xfrm>
              <a:prstGeom prst="rect">
                <a:avLst/>
              </a:prstGeom>
              <a:solidFill>
                <a:srgbClr val="C0504D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200" b="1">
                    <a:solidFill>
                      <a:srgbClr val="FF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</a:t>
                </a:r>
                <a:endParaRPr sz="4400">
                  <a:solidFill>
                    <a:srgbClr val="FF0000"/>
                  </a:solidFill>
                  <a:latin typeface="Verdana"/>
                  <a:ea typeface="Verdana"/>
                  <a:cs typeface="Verdana"/>
                  <a:sym typeface="Verdana"/>
                </a:endParaRPr>
              </a:p>
            </p:txBody>
          </p:sp>
          <p:sp>
            <p:nvSpPr>
              <p:cNvPr id="1705" name="Google Shape;1705;p47"/>
              <p:cNvSpPr/>
              <p:nvPr/>
            </p:nvSpPr>
            <p:spPr>
              <a:xfrm>
                <a:off x="76200" y="6410412"/>
                <a:ext cx="1921169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b="1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Kiran TALELE </a:t>
                </a:r>
                <a:endParaRPr/>
              </a:p>
            </p:txBody>
          </p:sp>
        </p:grpSp>
        <p:sp>
          <p:nvSpPr>
            <p:cNvPr id="1706" name="Google Shape;1706;p47"/>
            <p:cNvSpPr txBox="1"/>
            <p:nvPr/>
          </p:nvSpPr>
          <p:spPr>
            <a:xfrm>
              <a:off x="8534400" y="6324600"/>
              <a:ext cx="609600" cy="5572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fld id="{00000000-1234-1234-1234-123412341234}" type="slidenum">
                <a:rPr lang="en-US" sz="2800" b="1">
                  <a:solidFill>
                    <a:srgbClr val="FFFF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35</a:t>
              </a:fld>
              <a:r>
                <a:rPr lang="en-US" sz="2400" b="1">
                  <a:solidFill>
                    <a:srgbClr val="C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endParaRPr sz="2800" b="1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aphicFrame>
        <p:nvGraphicFramePr>
          <p:cNvPr id="1707" name="Google Shape;1707;p47"/>
          <p:cNvGraphicFramePr/>
          <p:nvPr/>
        </p:nvGraphicFramePr>
        <p:xfrm>
          <a:off x="184150" y="685800"/>
          <a:ext cx="5226050" cy="2725760"/>
        </p:xfrm>
        <a:graphic>
          <a:graphicData uri="http://schemas.openxmlformats.org/drawingml/2006/table">
            <a:tbl>
              <a:tblPr firstRow="1" bandRow="1">
                <a:noFill/>
                <a:tableStyleId>{ED3B8221-7057-4623-9A43-A922D754105F}</a:tableStyleId>
              </a:tblPr>
              <a:tblGrid>
                <a:gridCol w="516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88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08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616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800"/>
                    </a:p>
                  </a:txBody>
                  <a:tcPr marL="91450" marR="91450" marT="45725" marB="45725"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/>
                        <a:t>Pixel   Position</a:t>
                      </a:r>
                      <a:endParaRPr sz="2800"/>
                    </a:p>
                  </a:txBody>
                  <a:tcPr marL="91450" marR="91450" marT="45725" marB="45725"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/>
                        <a:t> Weight</a:t>
                      </a:r>
                      <a:endParaRPr sz="2800"/>
                    </a:p>
                  </a:txBody>
                  <a:tcPr marL="91450" marR="91450" marT="45725" marB="45725">
                    <a:solidFill>
                      <a:srgbClr val="DAEE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91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/>
                        <a:t>1</a:t>
                      </a:r>
                      <a:endParaRPr sz="2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/>
                        <a:t> Center Pixel</a:t>
                      </a:r>
                      <a:endParaRPr sz="2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/>
                        <a:t>4</a:t>
                      </a:r>
                      <a:endParaRPr sz="32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448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/>
                        <a:t>2</a:t>
                      </a:r>
                      <a:endParaRPr sz="2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/>
                        <a:t>4 Directional Neighbour</a:t>
                      </a:r>
                      <a:endParaRPr sz="2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/>
                        <a:t>2</a:t>
                      </a:r>
                      <a:endParaRPr sz="32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00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/>
                        <a:t>3</a:t>
                      </a:r>
                      <a:endParaRPr sz="2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708" name="Google Shape;1708;p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24525" y="658813"/>
            <a:ext cx="3406775" cy="31702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13" name="Google Shape;1713;p48"/>
          <p:cNvGrpSpPr/>
          <p:nvPr/>
        </p:nvGrpSpPr>
        <p:grpSpPr>
          <a:xfrm>
            <a:off x="0" y="6324600"/>
            <a:ext cx="9144000" cy="557213"/>
            <a:chOff x="0" y="6324600"/>
            <a:chExt cx="9144000" cy="557212"/>
          </a:xfrm>
        </p:grpSpPr>
        <p:grpSp>
          <p:nvGrpSpPr>
            <p:cNvPr id="1714" name="Google Shape;1714;p48"/>
            <p:cNvGrpSpPr/>
            <p:nvPr/>
          </p:nvGrpSpPr>
          <p:grpSpPr>
            <a:xfrm>
              <a:off x="0" y="6392863"/>
              <a:ext cx="9144000" cy="465137"/>
              <a:chOff x="0" y="6392863"/>
              <a:chExt cx="9144000" cy="465137"/>
            </a:xfrm>
          </p:grpSpPr>
          <p:sp>
            <p:nvSpPr>
              <p:cNvPr id="1715" name="Google Shape;1715;p48"/>
              <p:cNvSpPr txBox="1"/>
              <p:nvPr/>
            </p:nvSpPr>
            <p:spPr>
              <a:xfrm>
                <a:off x="0" y="6392863"/>
                <a:ext cx="9144000" cy="465137"/>
              </a:xfrm>
              <a:prstGeom prst="rect">
                <a:avLst/>
              </a:prstGeom>
              <a:solidFill>
                <a:srgbClr val="C0504D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200" b="1">
                    <a:solidFill>
                      <a:srgbClr val="FF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</a:t>
                </a:r>
                <a:endParaRPr sz="4400">
                  <a:solidFill>
                    <a:srgbClr val="FF0000"/>
                  </a:solidFill>
                  <a:latin typeface="Verdana"/>
                  <a:ea typeface="Verdana"/>
                  <a:cs typeface="Verdana"/>
                  <a:sym typeface="Verdana"/>
                </a:endParaRPr>
              </a:p>
            </p:txBody>
          </p:sp>
          <p:sp>
            <p:nvSpPr>
              <p:cNvPr id="1716" name="Google Shape;1716;p48"/>
              <p:cNvSpPr/>
              <p:nvPr/>
            </p:nvSpPr>
            <p:spPr>
              <a:xfrm>
                <a:off x="76200" y="6410412"/>
                <a:ext cx="1921169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b="1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Kiran TALELE </a:t>
                </a:r>
                <a:endParaRPr/>
              </a:p>
            </p:txBody>
          </p:sp>
        </p:grpSp>
        <p:sp>
          <p:nvSpPr>
            <p:cNvPr id="1717" name="Google Shape;1717;p48"/>
            <p:cNvSpPr txBox="1"/>
            <p:nvPr/>
          </p:nvSpPr>
          <p:spPr>
            <a:xfrm>
              <a:off x="8534400" y="6324600"/>
              <a:ext cx="609600" cy="5572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fld id="{00000000-1234-1234-1234-123412341234}" type="slidenum">
                <a:rPr lang="en-US" sz="2800" b="1">
                  <a:solidFill>
                    <a:srgbClr val="FFFF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36</a:t>
              </a:fld>
              <a:r>
                <a:rPr lang="en-US" sz="2400" b="1">
                  <a:solidFill>
                    <a:srgbClr val="C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endParaRPr sz="2800" b="1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aphicFrame>
        <p:nvGraphicFramePr>
          <p:cNvPr id="1718" name="Google Shape;1718;p48"/>
          <p:cNvGraphicFramePr/>
          <p:nvPr/>
        </p:nvGraphicFramePr>
        <p:xfrm>
          <a:off x="184150" y="685800"/>
          <a:ext cx="5226050" cy="3030560"/>
        </p:xfrm>
        <a:graphic>
          <a:graphicData uri="http://schemas.openxmlformats.org/drawingml/2006/table">
            <a:tbl>
              <a:tblPr firstRow="1" bandRow="1">
                <a:noFill/>
                <a:tableStyleId>{ED3B8221-7057-4623-9A43-A922D754105F}</a:tableStyleId>
              </a:tblPr>
              <a:tblGrid>
                <a:gridCol w="516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88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08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616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800"/>
                    </a:p>
                  </a:txBody>
                  <a:tcPr marL="91450" marR="91450" marT="45725" marB="45725"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/>
                        <a:t>Pixel   Position</a:t>
                      </a:r>
                      <a:endParaRPr sz="2800"/>
                    </a:p>
                  </a:txBody>
                  <a:tcPr marL="91450" marR="91450" marT="45725" marB="45725"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/>
                        <a:t> Weight</a:t>
                      </a:r>
                      <a:endParaRPr sz="2800"/>
                    </a:p>
                  </a:txBody>
                  <a:tcPr marL="91450" marR="91450" marT="45725" marB="45725">
                    <a:solidFill>
                      <a:srgbClr val="DAEE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91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/>
                        <a:t>1</a:t>
                      </a:r>
                      <a:endParaRPr sz="2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/>
                        <a:t> Center Pixel</a:t>
                      </a:r>
                      <a:endParaRPr sz="2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/>
                        <a:t>4</a:t>
                      </a:r>
                      <a:endParaRPr sz="32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448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/>
                        <a:t>2</a:t>
                      </a:r>
                      <a:endParaRPr sz="2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/>
                        <a:t>4 Directional Neighbour</a:t>
                      </a:r>
                      <a:endParaRPr sz="2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/>
                        <a:t>2</a:t>
                      </a:r>
                      <a:endParaRPr sz="32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448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/>
                        <a:t>3</a:t>
                      </a:r>
                      <a:endParaRPr sz="2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/>
                        <a:t>Diagonal Direction Neighbour</a:t>
                      </a:r>
                      <a:endParaRPr sz="2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/>
                        <a:t>1</a:t>
                      </a:r>
                      <a:endParaRPr sz="32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719" name="Google Shape;1719;p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24525" y="658813"/>
            <a:ext cx="3406775" cy="31702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5" name="Google Shape;1725;p49"/>
          <p:cNvSpPr/>
          <p:nvPr/>
        </p:nvSpPr>
        <p:spPr>
          <a:xfrm>
            <a:off x="152400" y="228600"/>
            <a:ext cx="8534400" cy="1154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Consider a Digital Image  F and filter mask w as shown in fig below,,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     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26" name="Google Shape;1726;p49"/>
          <p:cNvSpPr/>
          <p:nvPr/>
        </p:nvSpPr>
        <p:spPr>
          <a:xfrm>
            <a:off x="457200" y="1190625"/>
            <a:ext cx="9144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           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727" name="Google Shape;1727;p49"/>
          <p:cNvCxnSpPr/>
          <p:nvPr/>
        </p:nvCxnSpPr>
        <p:spPr>
          <a:xfrm>
            <a:off x="2743200" y="2286000"/>
            <a:ext cx="69215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728" name="Google Shape;1728;p49"/>
          <p:cNvGrpSpPr/>
          <p:nvPr/>
        </p:nvGrpSpPr>
        <p:grpSpPr>
          <a:xfrm>
            <a:off x="3276600" y="1752600"/>
            <a:ext cx="2590800" cy="1598613"/>
            <a:chOff x="4505" y="5959"/>
            <a:chExt cx="3163" cy="1694"/>
          </a:xfrm>
        </p:grpSpPr>
        <p:sp>
          <p:nvSpPr>
            <p:cNvPr id="1729" name="Google Shape;1729;p49"/>
            <p:cNvSpPr/>
            <p:nvPr/>
          </p:nvSpPr>
          <p:spPr>
            <a:xfrm>
              <a:off x="4505" y="5959"/>
              <a:ext cx="3163" cy="1080"/>
            </a:xfrm>
            <a:prstGeom prst="roundRect">
              <a:avLst>
                <a:gd name="adj" fmla="val 16667"/>
              </a:avLst>
            </a:prstGeom>
            <a:solidFill>
              <a:srgbClr val="FDE9D8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b="1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Weighted  Average Filter</a:t>
              </a:r>
              <a:endParaRPr sz="1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730" name="Google Shape;1730;p49"/>
            <p:cNvSpPr/>
            <p:nvPr/>
          </p:nvSpPr>
          <p:spPr>
            <a:xfrm>
              <a:off x="5778" y="7170"/>
              <a:ext cx="495" cy="483"/>
            </a:xfrm>
            <a:prstGeom prst="downArrow">
              <a:avLst>
                <a:gd name="adj1" fmla="val 50000"/>
                <a:gd name="adj2" fmla="val 25759"/>
              </a:avLst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49"/>
            <p:cNvSpPr txBox="1"/>
            <p:nvPr/>
          </p:nvSpPr>
          <p:spPr>
            <a:xfrm rot="5400000">
              <a:off x="5812" y="7237"/>
              <a:ext cx="421" cy="24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cxnSp>
        <p:nvCxnSpPr>
          <p:cNvPr id="1732" name="Google Shape;1732;p49"/>
          <p:cNvCxnSpPr/>
          <p:nvPr/>
        </p:nvCxnSpPr>
        <p:spPr>
          <a:xfrm>
            <a:off x="5943600" y="2286000"/>
            <a:ext cx="433388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graphicFrame>
        <p:nvGraphicFramePr>
          <p:cNvPr id="1733" name="Google Shape;1733;p49"/>
          <p:cNvGraphicFramePr/>
          <p:nvPr/>
        </p:nvGraphicFramePr>
        <p:xfrm>
          <a:off x="912813" y="1570038"/>
          <a:ext cx="1752600" cy="1554210"/>
        </p:xfrm>
        <a:graphic>
          <a:graphicData uri="http://schemas.openxmlformats.org/drawingml/2006/table">
            <a:tbl>
              <a:tblPr>
                <a:noFill/>
                <a:tableStyleId>{851CF4EA-D1BB-40FF-B8F5-498D31C3B60B}</a:tableStyleId>
              </a:tblPr>
              <a:tblGrid>
                <a:gridCol w="573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4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5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180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Z</a:t>
                      </a:r>
                      <a:r>
                        <a:rPr lang="en-US" sz="2800" b="0" i="0" u="none" strike="noStrike" cap="none" baseline="-25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sz="2800" b="0" i="0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675" marB="456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Z</a:t>
                      </a:r>
                      <a:r>
                        <a:rPr lang="en-US" sz="2800" b="0" i="0" u="none" strike="noStrike" cap="none" baseline="-25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endParaRPr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Z</a:t>
                      </a:r>
                      <a:r>
                        <a:rPr lang="en-US" sz="2800" b="0" i="0" u="none" strike="noStrike" cap="none" baseline="-25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</a:t>
                      </a:r>
                      <a:endParaRPr sz="2800" b="0" i="0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80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Z</a:t>
                      </a:r>
                      <a:r>
                        <a:rPr lang="en-US" sz="2800" b="0" i="0" u="none" strike="noStrike" cap="none" baseline="-25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</a:t>
                      </a:r>
                      <a:endParaRPr sz="2800" b="0" i="0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Z</a:t>
                      </a:r>
                      <a:r>
                        <a:rPr lang="en-US" sz="2800" b="0" i="0" u="none" strike="noStrike" cap="none" baseline="-25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</a:t>
                      </a:r>
                      <a:endParaRPr sz="2800" b="0" i="0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Z</a:t>
                      </a:r>
                      <a:r>
                        <a:rPr lang="en-US" sz="2800" b="0" i="0" u="none" strike="noStrike" cap="none" baseline="-25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6</a:t>
                      </a:r>
                      <a:endParaRPr sz="2800" b="0" i="0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80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Z</a:t>
                      </a:r>
                      <a:r>
                        <a:rPr lang="en-US" sz="2800" b="0" i="0" u="none" strike="noStrike" cap="none" baseline="-25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7</a:t>
                      </a:r>
                      <a:endParaRPr sz="2800" b="0" i="0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675" marB="456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Z</a:t>
                      </a:r>
                      <a:r>
                        <a:rPr lang="en-US" sz="2800" b="0" i="0" u="none" strike="noStrike" cap="none" baseline="-25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8</a:t>
                      </a:r>
                      <a:endParaRPr sz="2800" b="0" i="0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Z</a:t>
                      </a:r>
                      <a:r>
                        <a:rPr lang="en-US" sz="2800" b="0" i="0" u="none" strike="noStrike" cap="none" baseline="-25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9</a:t>
                      </a:r>
                      <a:endParaRPr sz="2800" b="0" i="0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734" name="Google Shape;1734;p49"/>
          <p:cNvGraphicFramePr/>
          <p:nvPr/>
        </p:nvGraphicFramePr>
        <p:xfrm>
          <a:off x="3429000" y="3475038"/>
          <a:ext cx="2133600" cy="1736790"/>
        </p:xfrm>
        <a:graphic>
          <a:graphicData uri="http://schemas.openxmlformats.org/drawingml/2006/table">
            <a:tbl>
              <a:tblPr>
                <a:noFill/>
                <a:tableStyleId>{851CF4EA-D1BB-40FF-B8F5-498D31C3B60B}</a:tableStyleId>
              </a:tblPr>
              <a:tblGrid>
                <a:gridCol w="61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83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789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 b="1">
                          <a:solidFill>
                            <a:srgbClr val="000000"/>
                          </a:solidFill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 </a:t>
                      </a:r>
                      <a:endParaRPr sz="3200"/>
                    </a:p>
                  </a:txBody>
                  <a:tcPr marL="91450" marR="91450" marT="45625" marB="45625" anchor="ctr" anchorCtr="1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 b="1">
                          <a:solidFill>
                            <a:srgbClr val="000000"/>
                          </a:solidFill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 </a:t>
                      </a:r>
                      <a:endParaRPr sz="3200"/>
                    </a:p>
                  </a:txBody>
                  <a:tcPr marL="91450" marR="91450" marT="45625" marB="4562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200"/>
                    </a:p>
                  </a:txBody>
                  <a:tcPr marL="91450" marR="91450" marT="45625" marB="4562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89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200"/>
                    </a:p>
                  </a:txBody>
                  <a:tcPr marL="91450" marR="91450" marT="45625" marB="4562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 b="1">
                          <a:solidFill>
                            <a:srgbClr val="000000"/>
                          </a:solidFill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4</a:t>
                      </a:r>
                      <a:endParaRPr sz="3200"/>
                    </a:p>
                  </a:txBody>
                  <a:tcPr marL="91450" marR="91450" marT="45625" marB="4562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200"/>
                    </a:p>
                  </a:txBody>
                  <a:tcPr marL="91450" marR="91450" marT="45625" marB="4562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89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200"/>
                    </a:p>
                  </a:txBody>
                  <a:tcPr marL="91450" marR="91450" marT="45625" marB="45625" anchor="ctr" anchorCtr="1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200"/>
                    </a:p>
                  </a:txBody>
                  <a:tcPr marL="91450" marR="91450" marT="45625" marB="4562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200"/>
                    </a:p>
                  </a:txBody>
                  <a:tcPr marL="91450" marR="91450" marT="45625" marB="4562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1735" name="Google Shape;1735;p49"/>
          <p:cNvGrpSpPr/>
          <p:nvPr/>
        </p:nvGrpSpPr>
        <p:grpSpPr>
          <a:xfrm>
            <a:off x="0" y="6343650"/>
            <a:ext cx="9448800" cy="557213"/>
            <a:chOff x="0" y="6343564"/>
            <a:chExt cx="9448800" cy="557212"/>
          </a:xfrm>
        </p:grpSpPr>
        <p:grpSp>
          <p:nvGrpSpPr>
            <p:cNvPr id="1736" name="Google Shape;1736;p49"/>
            <p:cNvGrpSpPr/>
            <p:nvPr/>
          </p:nvGrpSpPr>
          <p:grpSpPr>
            <a:xfrm>
              <a:off x="0" y="6392863"/>
              <a:ext cx="9144000" cy="465137"/>
              <a:chOff x="0" y="6392863"/>
              <a:chExt cx="9144000" cy="465137"/>
            </a:xfrm>
          </p:grpSpPr>
          <p:sp>
            <p:nvSpPr>
              <p:cNvPr id="1737" name="Google Shape;1737;p49"/>
              <p:cNvSpPr txBox="1"/>
              <p:nvPr/>
            </p:nvSpPr>
            <p:spPr>
              <a:xfrm>
                <a:off x="0" y="6392863"/>
                <a:ext cx="9144000" cy="465137"/>
              </a:xfrm>
              <a:prstGeom prst="rect">
                <a:avLst/>
              </a:prstGeom>
              <a:solidFill>
                <a:srgbClr val="C0504D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200" b="1">
                    <a:solidFill>
                      <a:srgbClr val="FF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</a:t>
                </a:r>
                <a:endParaRPr sz="4400">
                  <a:solidFill>
                    <a:srgbClr val="FF0000"/>
                  </a:solidFill>
                  <a:latin typeface="Verdana"/>
                  <a:ea typeface="Verdana"/>
                  <a:cs typeface="Verdana"/>
                  <a:sym typeface="Verdana"/>
                </a:endParaRPr>
              </a:p>
            </p:txBody>
          </p:sp>
          <p:sp>
            <p:nvSpPr>
              <p:cNvPr id="1738" name="Google Shape;1738;p49"/>
              <p:cNvSpPr/>
              <p:nvPr/>
            </p:nvSpPr>
            <p:spPr>
              <a:xfrm>
                <a:off x="76200" y="6410412"/>
                <a:ext cx="1921169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b="1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Kiran TALELE </a:t>
                </a:r>
                <a:endParaRPr/>
              </a:p>
            </p:txBody>
          </p:sp>
        </p:grpSp>
        <p:sp>
          <p:nvSpPr>
            <p:cNvPr id="1739" name="Google Shape;1739;p49"/>
            <p:cNvSpPr txBox="1"/>
            <p:nvPr/>
          </p:nvSpPr>
          <p:spPr>
            <a:xfrm>
              <a:off x="8610600" y="6343564"/>
              <a:ext cx="838200" cy="5572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fld id="{00000000-1234-1234-1234-123412341234}" type="slidenum">
                <a:rPr lang="en-US" sz="2800" b="1">
                  <a:solidFill>
                    <a:srgbClr val="FFFF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37</a:t>
              </a:fld>
              <a:r>
                <a:rPr lang="en-US" sz="2400" b="1">
                  <a:solidFill>
                    <a:srgbClr val="C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endParaRPr sz="2800" b="1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1740" name="Google Shape;1740;p49"/>
          <p:cNvSpPr/>
          <p:nvPr/>
        </p:nvSpPr>
        <p:spPr>
          <a:xfrm>
            <a:off x="152400" y="1397000"/>
            <a:ext cx="914400" cy="5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F</a:t>
            </a:r>
            <a:r>
              <a:rPr lang="en-US" sz="2400" b="1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 = 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1741" name="Google Shape;1741;p49"/>
          <p:cNvGraphicFramePr/>
          <p:nvPr/>
        </p:nvGraphicFramePr>
        <p:xfrm>
          <a:off x="6858000" y="1646238"/>
          <a:ext cx="2057400" cy="1554210"/>
        </p:xfrm>
        <a:graphic>
          <a:graphicData uri="http://schemas.openxmlformats.org/drawingml/2006/table">
            <a:tbl>
              <a:tblPr>
                <a:noFill/>
                <a:tableStyleId>{851CF4EA-D1BB-40FF-B8F5-498D31C3B60B}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180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endParaRPr sz="2800" b="0" i="0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675" marB="456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endParaRPr sz="2800" b="0" i="0" u="none" strike="noStrike" cap="none" baseline="-250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endParaRPr sz="2800" b="0" i="0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80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endParaRPr sz="2800" b="0" i="0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endParaRPr sz="2800" b="0" i="0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endParaRPr sz="2800" b="0" i="0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80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endParaRPr sz="2800" b="0" i="0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675" marB="456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endParaRPr sz="2800" b="0" i="0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endParaRPr sz="2800" b="0" i="0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742" name="Google Shape;1742;p49"/>
          <p:cNvSpPr/>
          <p:nvPr/>
        </p:nvSpPr>
        <p:spPr>
          <a:xfrm>
            <a:off x="6096000" y="1447800"/>
            <a:ext cx="914400" cy="5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A</a:t>
            </a:r>
            <a:r>
              <a:rPr lang="en-US" sz="2400" b="1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 = 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8" name="Google Shape;1748;p50"/>
          <p:cNvSpPr/>
          <p:nvPr/>
        </p:nvSpPr>
        <p:spPr>
          <a:xfrm>
            <a:off x="152400" y="228600"/>
            <a:ext cx="8534400" cy="1154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Consider a Digital Image  F and filter mask w as shown in fig below,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     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49" name="Google Shape;1749;p50"/>
          <p:cNvSpPr/>
          <p:nvPr/>
        </p:nvSpPr>
        <p:spPr>
          <a:xfrm>
            <a:off x="457200" y="1190625"/>
            <a:ext cx="9144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           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750" name="Google Shape;1750;p50"/>
          <p:cNvCxnSpPr/>
          <p:nvPr/>
        </p:nvCxnSpPr>
        <p:spPr>
          <a:xfrm>
            <a:off x="2743200" y="2286000"/>
            <a:ext cx="69215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751" name="Google Shape;1751;p50"/>
          <p:cNvGrpSpPr/>
          <p:nvPr/>
        </p:nvGrpSpPr>
        <p:grpSpPr>
          <a:xfrm>
            <a:off x="3276600" y="1752600"/>
            <a:ext cx="2590800" cy="1598613"/>
            <a:chOff x="4505" y="5959"/>
            <a:chExt cx="3163" cy="1694"/>
          </a:xfrm>
        </p:grpSpPr>
        <p:sp>
          <p:nvSpPr>
            <p:cNvPr id="1752" name="Google Shape;1752;p50"/>
            <p:cNvSpPr/>
            <p:nvPr/>
          </p:nvSpPr>
          <p:spPr>
            <a:xfrm>
              <a:off x="4505" y="5959"/>
              <a:ext cx="3163" cy="1080"/>
            </a:xfrm>
            <a:prstGeom prst="roundRect">
              <a:avLst>
                <a:gd name="adj" fmla="val 16667"/>
              </a:avLst>
            </a:prstGeom>
            <a:solidFill>
              <a:srgbClr val="FDE9D8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b="1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Weighted  Average Filter</a:t>
              </a:r>
              <a:endParaRPr sz="1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753" name="Google Shape;1753;p50"/>
            <p:cNvSpPr/>
            <p:nvPr/>
          </p:nvSpPr>
          <p:spPr>
            <a:xfrm>
              <a:off x="5778" y="7170"/>
              <a:ext cx="495" cy="483"/>
            </a:xfrm>
            <a:prstGeom prst="downArrow">
              <a:avLst>
                <a:gd name="adj1" fmla="val 50000"/>
                <a:gd name="adj2" fmla="val 25759"/>
              </a:avLst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50"/>
            <p:cNvSpPr txBox="1"/>
            <p:nvPr/>
          </p:nvSpPr>
          <p:spPr>
            <a:xfrm rot="5400000">
              <a:off x="5812" y="7237"/>
              <a:ext cx="421" cy="24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cxnSp>
        <p:nvCxnSpPr>
          <p:cNvPr id="1755" name="Google Shape;1755;p50"/>
          <p:cNvCxnSpPr/>
          <p:nvPr/>
        </p:nvCxnSpPr>
        <p:spPr>
          <a:xfrm>
            <a:off x="5943600" y="2286000"/>
            <a:ext cx="433388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graphicFrame>
        <p:nvGraphicFramePr>
          <p:cNvPr id="1756" name="Google Shape;1756;p50"/>
          <p:cNvGraphicFramePr/>
          <p:nvPr/>
        </p:nvGraphicFramePr>
        <p:xfrm>
          <a:off x="912813" y="1570038"/>
          <a:ext cx="1752600" cy="1554210"/>
        </p:xfrm>
        <a:graphic>
          <a:graphicData uri="http://schemas.openxmlformats.org/drawingml/2006/table">
            <a:tbl>
              <a:tblPr>
                <a:noFill/>
                <a:tableStyleId>{851CF4EA-D1BB-40FF-B8F5-498D31C3B60B}</a:tableStyleId>
              </a:tblPr>
              <a:tblGrid>
                <a:gridCol w="573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4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5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180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Z</a:t>
                      </a:r>
                      <a:r>
                        <a:rPr lang="en-US" sz="2800" b="0" i="0" u="none" strike="noStrike" cap="none" baseline="-25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sz="2800" b="0" i="0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675" marB="456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Z</a:t>
                      </a:r>
                      <a:r>
                        <a:rPr lang="en-US" sz="2800" b="0" i="0" u="none" strike="noStrike" cap="none" baseline="-25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endParaRPr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Z</a:t>
                      </a:r>
                      <a:r>
                        <a:rPr lang="en-US" sz="2800" b="0" i="0" u="none" strike="noStrike" cap="none" baseline="-25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</a:t>
                      </a:r>
                      <a:endParaRPr sz="2800" b="0" i="0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80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Z</a:t>
                      </a:r>
                      <a:r>
                        <a:rPr lang="en-US" sz="2800" b="0" i="0" u="none" strike="noStrike" cap="none" baseline="-25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</a:t>
                      </a:r>
                      <a:endParaRPr sz="2800" b="0" i="0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Z</a:t>
                      </a:r>
                      <a:r>
                        <a:rPr lang="en-US" sz="2800" b="0" i="0" u="none" strike="noStrike" cap="none" baseline="-25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</a:t>
                      </a:r>
                      <a:endParaRPr sz="2800" b="0" i="0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Z</a:t>
                      </a:r>
                      <a:r>
                        <a:rPr lang="en-US" sz="2800" b="0" i="0" u="none" strike="noStrike" cap="none" baseline="-25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6</a:t>
                      </a:r>
                      <a:endParaRPr sz="2800" b="0" i="0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80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Z</a:t>
                      </a:r>
                      <a:r>
                        <a:rPr lang="en-US" sz="2800" b="0" i="0" u="none" strike="noStrike" cap="none" baseline="-25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7</a:t>
                      </a:r>
                      <a:endParaRPr sz="2800" b="0" i="0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675" marB="456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Z</a:t>
                      </a:r>
                      <a:r>
                        <a:rPr lang="en-US" sz="2800" b="0" i="0" u="none" strike="noStrike" cap="none" baseline="-25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8</a:t>
                      </a:r>
                      <a:endParaRPr sz="2800" b="0" i="0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Z</a:t>
                      </a:r>
                      <a:r>
                        <a:rPr lang="en-US" sz="2800" b="0" i="0" u="none" strike="noStrike" cap="none" baseline="-25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9</a:t>
                      </a:r>
                      <a:endParaRPr sz="2800" b="0" i="0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757" name="Google Shape;1757;p50"/>
          <p:cNvGraphicFramePr/>
          <p:nvPr/>
        </p:nvGraphicFramePr>
        <p:xfrm>
          <a:off x="3429000" y="3475038"/>
          <a:ext cx="2133600" cy="1736790"/>
        </p:xfrm>
        <a:graphic>
          <a:graphicData uri="http://schemas.openxmlformats.org/drawingml/2006/table">
            <a:tbl>
              <a:tblPr>
                <a:noFill/>
                <a:tableStyleId>{851CF4EA-D1BB-40FF-B8F5-498D31C3B60B}</a:tableStyleId>
              </a:tblPr>
              <a:tblGrid>
                <a:gridCol w="61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83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789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3200"/>
                        <a:buFont typeface="Calibri"/>
                        <a:buNone/>
                      </a:pPr>
                      <a:endParaRPr sz="3200"/>
                    </a:p>
                  </a:txBody>
                  <a:tcPr marL="91450" marR="91450" marT="45625" marB="45625" anchor="ctr" anchorCtr="1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Book Antiqua"/>
                        <a:buNone/>
                      </a:pPr>
                      <a:r>
                        <a:rPr lang="en-US" sz="3200" b="1">
                          <a:solidFill>
                            <a:srgbClr val="000000"/>
                          </a:solidFill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2</a:t>
                      </a:r>
                      <a:endParaRPr sz="3200"/>
                    </a:p>
                  </a:txBody>
                  <a:tcPr marL="91450" marR="91450" marT="45625" marB="4562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3200"/>
                        <a:buFont typeface="Calibri"/>
                        <a:buNone/>
                      </a:pPr>
                      <a:endParaRPr sz="3200"/>
                    </a:p>
                  </a:txBody>
                  <a:tcPr marL="91450" marR="91450" marT="45625" marB="4562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89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Book Antiqua"/>
                        <a:buNone/>
                      </a:pPr>
                      <a:r>
                        <a:rPr lang="en-US" sz="3200" b="1">
                          <a:solidFill>
                            <a:srgbClr val="000000"/>
                          </a:solidFill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2</a:t>
                      </a:r>
                      <a:endParaRPr sz="3200"/>
                    </a:p>
                  </a:txBody>
                  <a:tcPr marL="91450" marR="91450" marT="45625" marB="4562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 b="1">
                          <a:solidFill>
                            <a:srgbClr val="000000"/>
                          </a:solidFill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4</a:t>
                      </a:r>
                      <a:endParaRPr sz="3200"/>
                    </a:p>
                  </a:txBody>
                  <a:tcPr marL="91450" marR="91450" marT="45625" marB="4562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Book Antiqua"/>
                        <a:buNone/>
                      </a:pPr>
                      <a:r>
                        <a:rPr lang="en-US" sz="3200" b="1">
                          <a:solidFill>
                            <a:srgbClr val="000000"/>
                          </a:solidFill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2</a:t>
                      </a:r>
                      <a:endParaRPr sz="3200"/>
                    </a:p>
                  </a:txBody>
                  <a:tcPr marL="91450" marR="91450" marT="45625" marB="4562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89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3200"/>
                        <a:buFont typeface="Calibri"/>
                        <a:buNone/>
                      </a:pPr>
                      <a:endParaRPr sz="3200"/>
                    </a:p>
                  </a:txBody>
                  <a:tcPr marL="91450" marR="91450" marT="45625" marB="45625" anchor="ctr" anchorCtr="1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Book Antiqua"/>
                        <a:buNone/>
                      </a:pPr>
                      <a:r>
                        <a:rPr lang="en-US" sz="3200" b="1">
                          <a:solidFill>
                            <a:srgbClr val="000000"/>
                          </a:solidFill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2</a:t>
                      </a:r>
                      <a:endParaRPr sz="3200"/>
                    </a:p>
                  </a:txBody>
                  <a:tcPr marL="91450" marR="91450" marT="45625" marB="4562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3200"/>
                        <a:buFont typeface="Calibri"/>
                        <a:buNone/>
                      </a:pPr>
                      <a:endParaRPr sz="3200"/>
                    </a:p>
                  </a:txBody>
                  <a:tcPr marL="91450" marR="91450" marT="45625" marB="4562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1758" name="Google Shape;1758;p50"/>
          <p:cNvGrpSpPr/>
          <p:nvPr/>
        </p:nvGrpSpPr>
        <p:grpSpPr>
          <a:xfrm>
            <a:off x="0" y="6343650"/>
            <a:ext cx="9448800" cy="557213"/>
            <a:chOff x="0" y="6343564"/>
            <a:chExt cx="9448800" cy="557212"/>
          </a:xfrm>
        </p:grpSpPr>
        <p:grpSp>
          <p:nvGrpSpPr>
            <p:cNvPr id="1759" name="Google Shape;1759;p50"/>
            <p:cNvGrpSpPr/>
            <p:nvPr/>
          </p:nvGrpSpPr>
          <p:grpSpPr>
            <a:xfrm>
              <a:off x="0" y="6392863"/>
              <a:ext cx="9144000" cy="465137"/>
              <a:chOff x="0" y="6392863"/>
              <a:chExt cx="9144000" cy="465137"/>
            </a:xfrm>
          </p:grpSpPr>
          <p:sp>
            <p:nvSpPr>
              <p:cNvPr id="1760" name="Google Shape;1760;p50"/>
              <p:cNvSpPr txBox="1"/>
              <p:nvPr/>
            </p:nvSpPr>
            <p:spPr>
              <a:xfrm>
                <a:off x="0" y="6392863"/>
                <a:ext cx="9144000" cy="465137"/>
              </a:xfrm>
              <a:prstGeom prst="rect">
                <a:avLst/>
              </a:prstGeom>
              <a:solidFill>
                <a:srgbClr val="C0504D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200" b="1">
                    <a:solidFill>
                      <a:srgbClr val="FF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</a:t>
                </a:r>
                <a:endParaRPr sz="4400">
                  <a:solidFill>
                    <a:srgbClr val="FF0000"/>
                  </a:solidFill>
                  <a:latin typeface="Verdana"/>
                  <a:ea typeface="Verdana"/>
                  <a:cs typeface="Verdana"/>
                  <a:sym typeface="Verdana"/>
                </a:endParaRPr>
              </a:p>
            </p:txBody>
          </p:sp>
          <p:sp>
            <p:nvSpPr>
              <p:cNvPr id="1761" name="Google Shape;1761;p50"/>
              <p:cNvSpPr/>
              <p:nvPr/>
            </p:nvSpPr>
            <p:spPr>
              <a:xfrm>
                <a:off x="76200" y="6410412"/>
                <a:ext cx="1921169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b="1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Kiran TALELE </a:t>
                </a:r>
                <a:endParaRPr/>
              </a:p>
            </p:txBody>
          </p:sp>
        </p:grpSp>
        <p:sp>
          <p:nvSpPr>
            <p:cNvPr id="1762" name="Google Shape;1762;p50"/>
            <p:cNvSpPr txBox="1"/>
            <p:nvPr/>
          </p:nvSpPr>
          <p:spPr>
            <a:xfrm>
              <a:off x="8610600" y="6343564"/>
              <a:ext cx="838200" cy="5572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fld id="{00000000-1234-1234-1234-123412341234}" type="slidenum">
                <a:rPr lang="en-US" sz="2800" b="1">
                  <a:solidFill>
                    <a:srgbClr val="FFFF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38</a:t>
              </a:fld>
              <a:r>
                <a:rPr lang="en-US" sz="2400" b="1">
                  <a:solidFill>
                    <a:srgbClr val="C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endParaRPr sz="2800" b="1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aphicFrame>
        <p:nvGraphicFramePr>
          <p:cNvPr id="1763" name="Google Shape;1763;p50"/>
          <p:cNvGraphicFramePr/>
          <p:nvPr/>
        </p:nvGraphicFramePr>
        <p:xfrm>
          <a:off x="6858000" y="1646238"/>
          <a:ext cx="2057400" cy="1554210"/>
        </p:xfrm>
        <a:graphic>
          <a:graphicData uri="http://schemas.openxmlformats.org/drawingml/2006/table">
            <a:tbl>
              <a:tblPr>
                <a:noFill/>
                <a:tableStyleId>{851CF4EA-D1BB-40FF-B8F5-498D31C3B60B}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180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endParaRPr sz="2800" b="0" i="0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675" marB="456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endParaRPr sz="2800" b="0" i="0" u="none" strike="noStrike" cap="none" baseline="-250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endParaRPr sz="2800" b="0" i="0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80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endParaRPr sz="2800" b="0" i="0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endParaRPr sz="2800" b="0" i="0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endParaRPr sz="2800" b="0" i="0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80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endParaRPr sz="2800" b="0" i="0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675" marB="456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endParaRPr sz="2800" b="0" i="0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endParaRPr sz="2800" b="0" i="0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764" name="Google Shape;1764;p50"/>
          <p:cNvSpPr/>
          <p:nvPr/>
        </p:nvSpPr>
        <p:spPr>
          <a:xfrm>
            <a:off x="152400" y="1397000"/>
            <a:ext cx="914400" cy="5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F</a:t>
            </a:r>
            <a:r>
              <a:rPr lang="en-US" sz="2400" b="1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 = 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65" name="Google Shape;1765;p50"/>
          <p:cNvSpPr/>
          <p:nvPr/>
        </p:nvSpPr>
        <p:spPr>
          <a:xfrm>
            <a:off x="6096000" y="1447800"/>
            <a:ext cx="914400" cy="5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A</a:t>
            </a:r>
            <a:r>
              <a:rPr lang="en-US" sz="2400" b="1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 = 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" name="Google Shape;1771;p51"/>
          <p:cNvSpPr/>
          <p:nvPr/>
        </p:nvSpPr>
        <p:spPr>
          <a:xfrm>
            <a:off x="152400" y="228600"/>
            <a:ext cx="8534400" cy="1154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Consider a Digital Image  F and filter mask w as shown in fig below,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     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72" name="Google Shape;1772;p51"/>
          <p:cNvSpPr/>
          <p:nvPr/>
        </p:nvSpPr>
        <p:spPr>
          <a:xfrm>
            <a:off x="457200" y="1190625"/>
            <a:ext cx="9144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           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773" name="Google Shape;1773;p51"/>
          <p:cNvCxnSpPr/>
          <p:nvPr/>
        </p:nvCxnSpPr>
        <p:spPr>
          <a:xfrm>
            <a:off x="2743200" y="2286000"/>
            <a:ext cx="69215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774" name="Google Shape;1774;p51"/>
          <p:cNvGrpSpPr/>
          <p:nvPr/>
        </p:nvGrpSpPr>
        <p:grpSpPr>
          <a:xfrm>
            <a:off x="3276600" y="1752600"/>
            <a:ext cx="2590800" cy="1598613"/>
            <a:chOff x="4505" y="5959"/>
            <a:chExt cx="3163" cy="1694"/>
          </a:xfrm>
        </p:grpSpPr>
        <p:sp>
          <p:nvSpPr>
            <p:cNvPr id="1775" name="Google Shape;1775;p51"/>
            <p:cNvSpPr/>
            <p:nvPr/>
          </p:nvSpPr>
          <p:spPr>
            <a:xfrm>
              <a:off x="4505" y="5959"/>
              <a:ext cx="3163" cy="1080"/>
            </a:xfrm>
            <a:prstGeom prst="roundRect">
              <a:avLst>
                <a:gd name="adj" fmla="val 16667"/>
              </a:avLst>
            </a:prstGeom>
            <a:solidFill>
              <a:srgbClr val="FDE9D8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b="1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Weighted  Average Filter</a:t>
              </a:r>
              <a:endParaRPr sz="1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776" name="Google Shape;1776;p51"/>
            <p:cNvSpPr/>
            <p:nvPr/>
          </p:nvSpPr>
          <p:spPr>
            <a:xfrm>
              <a:off x="5778" y="7170"/>
              <a:ext cx="495" cy="483"/>
            </a:xfrm>
            <a:prstGeom prst="downArrow">
              <a:avLst>
                <a:gd name="adj1" fmla="val 50000"/>
                <a:gd name="adj2" fmla="val 25759"/>
              </a:avLst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51"/>
            <p:cNvSpPr txBox="1"/>
            <p:nvPr/>
          </p:nvSpPr>
          <p:spPr>
            <a:xfrm rot="5400000">
              <a:off x="5812" y="7237"/>
              <a:ext cx="421" cy="24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cxnSp>
        <p:nvCxnSpPr>
          <p:cNvPr id="1778" name="Google Shape;1778;p51"/>
          <p:cNvCxnSpPr/>
          <p:nvPr/>
        </p:nvCxnSpPr>
        <p:spPr>
          <a:xfrm>
            <a:off x="5943600" y="2286000"/>
            <a:ext cx="433388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graphicFrame>
        <p:nvGraphicFramePr>
          <p:cNvPr id="1779" name="Google Shape;1779;p51"/>
          <p:cNvGraphicFramePr/>
          <p:nvPr/>
        </p:nvGraphicFramePr>
        <p:xfrm>
          <a:off x="912813" y="1570038"/>
          <a:ext cx="1752600" cy="1554210"/>
        </p:xfrm>
        <a:graphic>
          <a:graphicData uri="http://schemas.openxmlformats.org/drawingml/2006/table">
            <a:tbl>
              <a:tblPr>
                <a:noFill/>
                <a:tableStyleId>{851CF4EA-D1BB-40FF-B8F5-498D31C3B60B}</a:tableStyleId>
              </a:tblPr>
              <a:tblGrid>
                <a:gridCol w="573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4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5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180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Z</a:t>
                      </a:r>
                      <a:r>
                        <a:rPr lang="en-US" sz="2800" b="0" i="0" u="none" strike="noStrike" cap="none" baseline="-25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sz="2800" b="0" i="0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675" marB="456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Z</a:t>
                      </a:r>
                      <a:r>
                        <a:rPr lang="en-US" sz="2800" b="0" i="0" u="none" strike="noStrike" cap="none" baseline="-25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endParaRPr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Z</a:t>
                      </a:r>
                      <a:r>
                        <a:rPr lang="en-US" sz="2800" b="0" i="0" u="none" strike="noStrike" cap="none" baseline="-25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</a:t>
                      </a:r>
                      <a:endParaRPr sz="2800" b="0" i="0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80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Z</a:t>
                      </a:r>
                      <a:r>
                        <a:rPr lang="en-US" sz="2800" b="0" i="0" u="none" strike="noStrike" cap="none" baseline="-25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</a:t>
                      </a:r>
                      <a:endParaRPr sz="2800" b="0" i="0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Z</a:t>
                      </a:r>
                      <a:r>
                        <a:rPr lang="en-US" sz="2800" b="0" i="0" u="none" strike="noStrike" cap="none" baseline="-25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</a:t>
                      </a:r>
                      <a:endParaRPr sz="2800" b="0" i="0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Z</a:t>
                      </a:r>
                      <a:r>
                        <a:rPr lang="en-US" sz="2800" b="0" i="0" u="none" strike="noStrike" cap="none" baseline="-25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6</a:t>
                      </a:r>
                      <a:endParaRPr sz="2800" b="0" i="0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80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Z</a:t>
                      </a:r>
                      <a:r>
                        <a:rPr lang="en-US" sz="2800" b="0" i="0" u="none" strike="noStrike" cap="none" baseline="-25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7</a:t>
                      </a:r>
                      <a:endParaRPr sz="2800" b="0" i="0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675" marB="456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Z</a:t>
                      </a:r>
                      <a:r>
                        <a:rPr lang="en-US" sz="2800" b="0" i="0" u="none" strike="noStrike" cap="none" baseline="-25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8</a:t>
                      </a:r>
                      <a:endParaRPr sz="2800" b="0" i="0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Z</a:t>
                      </a:r>
                      <a:r>
                        <a:rPr lang="en-US" sz="2800" b="0" i="0" u="none" strike="noStrike" cap="none" baseline="-25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9</a:t>
                      </a:r>
                      <a:endParaRPr sz="2800" b="0" i="0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780" name="Google Shape;1780;p51"/>
          <p:cNvGraphicFramePr/>
          <p:nvPr/>
        </p:nvGraphicFramePr>
        <p:xfrm>
          <a:off x="3429000" y="3475038"/>
          <a:ext cx="2133600" cy="1736790"/>
        </p:xfrm>
        <a:graphic>
          <a:graphicData uri="http://schemas.openxmlformats.org/drawingml/2006/table">
            <a:tbl>
              <a:tblPr>
                <a:noFill/>
                <a:tableStyleId>{851CF4EA-D1BB-40FF-B8F5-498D31C3B60B}</a:tableStyleId>
              </a:tblPr>
              <a:tblGrid>
                <a:gridCol w="61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83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789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3200"/>
                        <a:buFont typeface="Calibri"/>
                        <a:buNone/>
                      </a:pPr>
                      <a:r>
                        <a:rPr lang="en-US" sz="3200"/>
                        <a:t>1</a:t>
                      </a:r>
                      <a:endParaRPr/>
                    </a:p>
                  </a:txBody>
                  <a:tcPr marL="91450" marR="91450" marT="45625" marB="45625" anchor="ctr" anchorCtr="1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Book Antiqua"/>
                        <a:buNone/>
                      </a:pPr>
                      <a:r>
                        <a:rPr lang="en-US" sz="3200" b="1">
                          <a:solidFill>
                            <a:srgbClr val="000000"/>
                          </a:solidFill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2</a:t>
                      </a:r>
                      <a:endParaRPr sz="3200"/>
                    </a:p>
                  </a:txBody>
                  <a:tcPr marL="91450" marR="91450" marT="45625" marB="4562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3200"/>
                        <a:buFont typeface="Calibri"/>
                        <a:buNone/>
                      </a:pPr>
                      <a:r>
                        <a:rPr lang="en-US" sz="3200"/>
                        <a:t>1</a:t>
                      </a:r>
                      <a:endParaRPr/>
                    </a:p>
                  </a:txBody>
                  <a:tcPr marL="91450" marR="91450" marT="45625" marB="4562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89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Book Antiqua"/>
                        <a:buNone/>
                      </a:pPr>
                      <a:r>
                        <a:rPr lang="en-US" sz="3200" b="1">
                          <a:solidFill>
                            <a:srgbClr val="000000"/>
                          </a:solidFill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2</a:t>
                      </a:r>
                      <a:endParaRPr sz="3200"/>
                    </a:p>
                  </a:txBody>
                  <a:tcPr marL="91450" marR="91450" marT="45625" marB="4562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 b="1">
                          <a:solidFill>
                            <a:srgbClr val="000000"/>
                          </a:solidFill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4</a:t>
                      </a:r>
                      <a:endParaRPr sz="3200"/>
                    </a:p>
                  </a:txBody>
                  <a:tcPr marL="91450" marR="91450" marT="45625" marB="4562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Book Antiqua"/>
                        <a:buNone/>
                      </a:pPr>
                      <a:r>
                        <a:rPr lang="en-US" sz="3200" b="1">
                          <a:solidFill>
                            <a:srgbClr val="000000"/>
                          </a:solidFill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2</a:t>
                      </a:r>
                      <a:endParaRPr sz="3200"/>
                    </a:p>
                  </a:txBody>
                  <a:tcPr marL="91450" marR="91450" marT="45625" marB="4562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89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3200"/>
                        <a:buFont typeface="Calibri"/>
                        <a:buNone/>
                      </a:pPr>
                      <a:r>
                        <a:rPr lang="en-US" sz="3200"/>
                        <a:t>1</a:t>
                      </a:r>
                      <a:endParaRPr/>
                    </a:p>
                  </a:txBody>
                  <a:tcPr marL="91450" marR="91450" marT="45625" marB="45625" anchor="ctr" anchorCtr="1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Book Antiqua"/>
                        <a:buNone/>
                      </a:pPr>
                      <a:r>
                        <a:rPr lang="en-US" sz="3200" b="1">
                          <a:solidFill>
                            <a:srgbClr val="000000"/>
                          </a:solidFill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2</a:t>
                      </a:r>
                      <a:endParaRPr sz="3200"/>
                    </a:p>
                  </a:txBody>
                  <a:tcPr marL="91450" marR="91450" marT="45625" marB="4562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3200"/>
                        <a:buFont typeface="Calibri"/>
                        <a:buNone/>
                      </a:pPr>
                      <a:r>
                        <a:rPr lang="en-US" sz="3200"/>
                        <a:t>1</a:t>
                      </a:r>
                      <a:endParaRPr/>
                    </a:p>
                  </a:txBody>
                  <a:tcPr marL="91450" marR="91450" marT="45625" marB="4562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1781" name="Google Shape;1781;p51"/>
          <p:cNvGrpSpPr/>
          <p:nvPr/>
        </p:nvGrpSpPr>
        <p:grpSpPr>
          <a:xfrm>
            <a:off x="0" y="6343650"/>
            <a:ext cx="9448800" cy="557213"/>
            <a:chOff x="0" y="6343564"/>
            <a:chExt cx="9448800" cy="557212"/>
          </a:xfrm>
        </p:grpSpPr>
        <p:grpSp>
          <p:nvGrpSpPr>
            <p:cNvPr id="1782" name="Google Shape;1782;p51"/>
            <p:cNvGrpSpPr/>
            <p:nvPr/>
          </p:nvGrpSpPr>
          <p:grpSpPr>
            <a:xfrm>
              <a:off x="0" y="6392863"/>
              <a:ext cx="9144000" cy="465137"/>
              <a:chOff x="0" y="6392863"/>
              <a:chExt cx="9144000" cy="465137"/>
            </a:xfrm>
          </p:grpSpPr>
          <p:sp>
            <p:nvSpPr>
              <p:cNvPr id="1783" name="Google Shape;1783;p51"/>
              <p:cNvSpPr txBox="1"/>
              <p:nvPr/>
            </p:nvSpPr>
            <p:spPr>
              <a:xfrm>
                <a:off x="0" y="6392863"/>
                <a:ext cx="9144000" cy="465137"/>
              </a:xfrm>
              <a:prstGeom prst="rect">
                <a:avLst/>
              </a:prstGeom>
              <a:solidFill>
                <a:srgbClr val="C0504D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200" b="1">
                    <a:solidFill>
                      <a:srgbClr val="FF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</a:t>
                </a:r>
                <a:endParaRPr sz="4400">
                  <a:solidFill>
                    <a:srgbClr val="FF0000"/>
                  </a:solidFill>
                  <a:latin typeface="Verdana"/>
                  <a:ea typeface="Verdana"/>
                  <a:cs typeface="Verdana"/>
                  <a:sym typeface="Verdana"/>
                </a:endParaRPr>
              </a:p>
            </p:txBody>
          </p:sp>
          <p:sp>
            <p:nvSpPr>
              <p:cNvPr id="1784" name="Google Shape;1784;p51"/>
              <p:cNvSpPr/>
              <p:nvPr/>
            </p:nvSpPr>
            <p:spPr>
              <a:xfrm>
                <a:off x="76200" y="6410412"/>
                <a:ext cx="1921169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b="1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Kiran TALELE </a:t>
                </a:r>
                <a:endParaRPr/>
              </a:p>
            </p:txBody>
          </p:sp>
        </p:grpSp>
        <p:sp>
          <p:nvSpPr>
            <p:cNvPr id="1785" name="Google Shape;1785;p51"/>
            <p:cNvSpPr txBox="1"/>
            <p:nvPr/>
          </p:nvSpPr>
          <p:spPr>
            <a:xfrm>
              <a:off x="8610600" y="6343564"/>
              <a:ext cx="838200" cy="5572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fld id="{00000000-1234-1234-1234-123412341234}" type="slidenum">
                <a:rPr lang="en-US" sz="2800" b="1">
                  <a:solidFill>
                    <a:srgbClr val="FFFF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39</a:t>
              </a:fld>
              <a:r>
                <a:rPr lang="en-US" sz="2400" b="1">
                  <a:solidFill>
                    <a:srgbClr val="C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endParaRPr sz="2800" b="1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aphicFrame>
        <p:nvGraphicFramePr>
          <p:cNvPr id="1786" name="Google Shape;1786;p51"/>
          <p:cNvGraphicFramePr/>
          <p:nvPr/>
        </p:nvGraphicFramePr>
        <p:xfrm>
          <a:off x="6858000" y="1646238"/>
          <a:ext cx="2057400" cy="1554210"/>
        </p:xfrm>
        <a:graphic>
          <a:graphicData uri="http://schemas.openxmlformats.org/drawingml/2006/table">
            <a:tbl>
              <a:tblPr>
                <a:noFill/>
                <a:tableStyleId>{851CF4EA-D1BB-40FF-B8F5-498D31C3B60B}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180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endParaRPr sz="2800" b="0" i="0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675" marB="456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endParaRPr sz="2800" b="0" i="0" u="none" strike="noStrike" cap="none" baseline="-250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endParaRPr sz="2800" b="0" i="0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80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endParaRPr sz="2800" b="0" i="0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endParaRPr sz="2800" b="0" i="0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endParaRPr sz="2800" b="0" i="0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80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endParaRPr sz="2800" b="0" i="0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675" marB="456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endParaRPr sz="2800" b="0" i="0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endParaRPr sz="2800" b="0" i="0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787" name="Google Shape;1787;p51"/>
          <p:cNvSpPr/>
          <p:nvPr/>
        </p:nvSpPr>
        <p:spPr>
          <a:xfrm>
            <a:off x="152400" y="1397000"/>
            <a:ext cx="914400" cy="5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F</a:t>
            </a:r>
            <a:r>
              <a:rPr lang="en-US" sz="2400" b="1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 = 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88" name="Google Shape;1788;p51"/>
          <p:cNvSpPr/>
          <p:nvPr/>
        </p:nvSpPr>
        <p:spPr>
          <a:xfrm>
            <a:off x="6172200" y="1447800"/>
            <a:ext cx="914400" cy="5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A</a:t>
            </a:r>
            <a:r>
              <a:rPr lang="en-US" sz="2400" b="1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 = 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48000" y="1495425"/>
            <a:ext cx="2686050" cy="1628775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16"/>
          <p:cNvSpPr/>
          <p:nvPr/>
        </p:nvSpPr>
        <p:spPr>
          <a:xfrm>
            <a:off x="228600" y="214313"/>
            <a:ext cx="8534400" cy="461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0000"/>
                </a:solidFill>
                <a:latin typeface="Book Antiqua"/>
                <a:ea typeface="Book Antiqua"/>
                <a:cs typeface="Book Antiqua"/>
                <a:sym typeface="Book Antiqua"/>
              </a:rPr>
              <a:t>Masking Operation</a:t>
            </a:r>
            <a:r>
              <a:rPr lang="en-US" sz="2400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: Consider an image F and filter mask W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8" name="Google Shape;128;p16"/>
          <p:cNvSpPr/>
          <p:nvPr/>
        </p:nvSpPr>
        <p:spPr>
          <a:xfrm>
            <a:off x="457200" y="1219200"/>
            <a:ext cx="9144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           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129" name="Google Shape;129;p16"/>
          <p:cNvGraphicFramePr/>
          <p:nvPr/>
        </p:nvGraphicFramePr>
        <p:xfrm>
          <a:off x="685800" y="1501775"/>
          <a:ext cx="1752600" cy="1554210"/>
        </p:xfrm>
        <a:graphic>
          <a:graphicData uri="http://schemas.openxmlformats.org/drawingml/2006/table">
            <a:tbl>
              <a:tblPr>
                <a:noFill/>
                <a:tableStyleId>{851CF4EA-D1BB-40FF-B8F5-498D31C3B60B}</a:tableStyleId>
              </a:tblPr>
              <a:tblGrid>
                <a:gridCol w="573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4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5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180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Z</a:t>
                      </a:r>
                      <a:r>
                        <a:rPr lang="en-US" sz="2800" b="0" i="0" u="none" strike="noStrike" cap="none" baseline="-25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sz="2800" b="0" i="0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675" marB="456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Z</a:t>
                      </a:r>
                      <a:r>
                        <a:rPr lang="en-US" sz="2800" b="0" i="0" u="none" strike="noStrike" cap="none" baseline="-25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endParaRPr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Z</a:t>
                      </a:r>
                      <a:r>
                        <a:rPr lang="en-US" sz="2800" b="0" i="0" u="none" strike="noStrike" cap="none" baseline="-25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</a:t>
                      </a:r>
                      <a:endParaRPr sz="2800" b="0" i="0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80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Z</a:t>
                      </a:r>
                      <a:r>
                        <a:rPr lang="en-US" sz="2800" b="0" i="0" u="none" strike="noStrike" cap="none" baseline="-25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</a:t>
                      </a:r>
                      <a:endParaRPr sz="2800" b="0" i="0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Z</a:t>
                      </a:r>
                      <a:r>
                        <a:rPr lang="en-US" sz="2800" b="0" i="0" u="none" strike="noStrike" cap="none" baseline="-25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</a:t>
                      </a:r>
                      <a:endParaRPr sz="2800" b="0" i="0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Z</a:t>
                      </a:r>
                      <a:r>
                        <a:rPr lang="en-US" sz="2800" b="0" i="0" u="none" strike="noStrike" cap="none" baseline="-25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6</a:t>
                      </a:r>
                      <a:endParaRPr sz="2800" b="0" i="0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80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Z</a:t>
                      </a:r>
                      <a:r>
                        <a:rPr lang="en-US" sz="2800" b="0" i="0" u="none" strike="noStrike" cap="none" baseline="-25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7</a:t>
                      </a:r>
                      <a:endParaRPr sz="2800" b="0" i="0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675" marB="456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Z</a:t>
                      </a:r>
                      <a:r>
                        <a:rPr lang="en-US" sz="2800" b="0" i="0" u="none" strike="noStrike" cap="none" baseline="-25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8</a:t>
                      </a:r>
                      <a:endParaRPr sz="2800" b="0" i="0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Z</a:t>
                      </a:r>
                      <a:r>
                        <a:rPr lang="en-US" sz="2800" b="0" i="0" u="none" strike="noStrike" cap="none" baseline="-25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9</a:t>
                      </a:r>
                      <a:endParaRPr sz="2800" b="0" i="0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30" name="Google Shape;130;p16"/>
          <p:cNvSpPr/>
          <p:nvPr/>
        </p:nvSpPr>
        <p:spPr>
          <a:xfrm>
            <a:off x="533400" y="3886200"/>
            <a:ext cx="8534400" cy="708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The response of  mask is given by,</a:t>
            </a:r>
            <a:endParaRPr/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     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1" name="Google Shape;131;p16"/>
          <p:cNvSpPr/>
          <p:nvPr/>
        </p:nvSpPr>
        <p:spPr>
          <a:xfrm>
            <a:off x="990600" y="4511675"/>
            <a:ext cx="8534400" cy="585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R = </a:t>
            </a:r>
            <a:r>
              <a:rPr lang="en-US" sz="1200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 </a:t>
            </a:r>
            <a:r>
              <a:rPr lang="en-US" sz="3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z</a:t>
            </a:r>
            <a:r>
              <a:rPr lang="en-US" sz="3200" b="1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 </a:t>
            </a:r>
            <a:r>
              <a:rPr lang="en-US" sz="3200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</a:t>
            </a:r>
            <a:r>
              <a:rPr lang="en-US" sz="3200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en-US" sz="3200" b="1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 z</a:t>
            </a:r>
            <a:r>
              <a:rPr lang="en-US" sz="3200" b="1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 </a:t>
            </a:r>
            <a:r>
              <a:rPr lang="en-US" sz="3200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</a:t>
            </a:r>
            <a:r>
              <a:rPr lang="en-US" sz="3200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200" b="1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 z</a:t>
            </a:r>
            <a:r>
              <a:rPr lang="en-US" sz="3200" b="1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 </a:t>
            </a:r>
            <a:r>
              <a:rPr lang="en-US" sz="3200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</a:t>
            </a:r>
            <a:r>
              <a:rPr lang="en-US" sz="3200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r>
              <a:rPr lang="en-US" sz="3200" b="1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 … + z</a:t>
            </a:r>
            <a:r>
              <a:rPr lang="en-US" sz="3200" b="1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9 </a:t>
            </a:r>
            <a:r>
              <a:rPr lang="en-US" sz="3200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</a:t>
            </a:r>
            <a:r>
              <a:rPr lang="en-US" sz="3200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9</a:t>
            </a:r>
            <a:r>
              <a:rPr lang="en-US" sz="1200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    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132" name="Google Shape;132;p16"/>
          <p:cNvGraphicFramePr/>
          <p:nvPr/>
        </p:nvGraphicFramePr>
        <p:xfrm>
          <a:off x="6705600" y="1425575"/>
          <a:ext cx="1981200" cy="1614540"/>
        </p:xfrm>
        <a:graphic>
          <a:graphicData uri="http://schemas.openxmlformats.org/drawingml/2006/table">
            <a:tbl>
              <a:tblPr>
                <a:noFill/>
                <a:tableStyleId>{851CF4EA-D1BB-40FF-B8F5-498D31C3B60B}</a:tableStyleId>
              </a:tblPr>
              <a:tblGrid>
                <a:gridCol w="533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3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4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18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endParaRPr sz="2800" b="0" i="0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650" marB="4565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endParaRPr sz="2800" b="0" i="0" u="none" strike="noStrike" cap="none" baseline="-250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650" marB="45650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endParaRPr sz="2800" b="0" i="0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650" marB="45650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85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endParaRPr sz="2800" b="0" i="0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650" marB="45650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 R</a:t>
                      </a:r>
                      <a:endParaRPr/>
                    </a:p>
                  </a:txBody>
                  <a:tcPr marL="91450" marR="91450" marT="45650" marB="45650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endParaRPr sz="2800" b="0" i="0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650" marB="45650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8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endParaRPr sz="2800" b="0" i="0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650" marB="4565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endParaRPr sz="2800" b="0" i="0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650" marB="45650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endParaRPr sz="2800" b="0" i="0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650" marB="45650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133" name="Google Shape;133;p16"/>
          <p:cNvGrpSpPr/>
          <p:nvPr/>
        </p:nvGrpSpPr>
        <p:grpSpPr>
          <a:xfrm>
            <a:off x="0" y="6376988"/>
            <a:ext cx="9296400" cy="557212"/>
            <a:chOff x="0" y="6376988"/>
            <a:chExt cx="9296400" cy="557212"/>
          </a:xfrm>
        </p:grpSpPr>
        <p:grpSp>
          <p:nvGrpSpPr>
            <p:cNvPr id="134" name="Google Shape;134;p16"/>
            <p:cNvGrpSpPr/>
            <p:nvPr/>
          </p:nvGrpSpPr>
          <p:grpSpPr>
            <a:xfrm>
              <a:off x="0" y="6392863"/>
              <a:ext cx="9144000" cy="465137"/>
              <a:chOff x="0" y="6392863"/>
              <a:chExt cx="9144000" cy="465137"/>
            </a:xfrm>
          </p:grpSpPr>
          <p:sp>
            <p:nvSpPr>
              <p:cNvPr id="135" name="Google Shape;135;p16"/>
              <p:cNvSpPr txBox="1"/>
              <p:nvPr/>
            </p:nvSpPr>
            <p:spPr>
              <a:xfrm>
                <a:off x="0" y="6392863"/>
                <a:ext cx="9144000" cy="465137"/>
              </a:xfrm>
              <a:prstGeom prst="rect">
                <a:avLst/>
              </a:prstGeom>
              <a:solidFill>
                <a:srgbClr val="C0504D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200" b="1">
                    <a:solidFill>
                      <a:srgbClr val="FF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</a:t>
                </a:r>
                <a:endParaRPr sz="4400">
                  <a:solidFill>
                    <a:srgbClr val="FF0000"/>
                  </a:solidFill>
                  <a:latin typeface="Verdana"/>
                  <a:ea typeface="Verdana"/>
                  <a:cs typeface="Verdana"/>
                  <a:sym typeface="Verdana"/>
                </a:endParaRPr>
              </a:p>
            </p:txBody>
          </p:sp>
          <p:sp>
            <p:nvSpPr>
              <p:cNvPr id="136" name="Google Shape;136;p16"/>
              <p:cNvSpPr/>
              <p:nvPr/>
            </p:nvSpPr>
            <p:spPr>
              <a:xfrm>
                <a:off x="76200" y="6410412"/>
                <a:ext cx="1921169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b="1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Kiran TALELE </a:t>
                </a:r>
                <a:endParaRPr/>
              </a:p>
            </p:txBody>
          </p:sp>
        </p:grpSp>
        <p:sp>
          <p:nvSpPr>
            <p:cNvPr id="137" name="Google Shape;137;p16"/>
            <p:cNvSpPr txBox="1"/>
            <p:nvPr/>
          </p:nvSpPr>
          <p:spPr>
            <a:xfrm>
              <a:off x="8686800" y="6376988"/>
              <a:ext cx="609600" cy="5572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fld id="{00000000-1234-1234-1234-123412341234}" type="slidenum">
                <a:rPr lang="en-US" sz="2800" b="1">
                  <a:solidFill>
                    <a:srgbClr val="FFFF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4</a:t>
              </a:fld>
              <a:r>
                <a:rPr lang="en-US" sz="2400" b="1">
                  <a:solidFill>
                    <a:srgbClr val="C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endParaRPr sz="2800" b="1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138" name="Google Shape;138;p16"/>
          <p:cNvSpPr txBox="1"/>
          <p:nvPr/>
        </p:nvSpPr>
        <p:spPr>
          <a:xfrm>
            <a:off x="2514600" y="1866900"/>
            <a:ext cx="52705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*</a:t>
            </a:r>
            <a:endParaRPr sz="5400" i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9" name="Google Shape;139;p16"/>
          <p:cNvSpPr txBox="1"/>
          <p:nvPr/>
        </p:nvSpPr>
        <p:spPr>
          <a:xfrm>
            <a:off x="147638" y="1524000"/>
            <a:ext cx="538162" cy="461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F=</a:t>
            </a:r>
            <a:endParaRPr sz="24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0" name="Google Shape;140;p16"/>
          <p:cNvSpPr txBox="1"/>
          <p:nvPr/>
        </p:nvSpPr>
        <p:spPr>
          <a:xfrm>
            <a:off x="6015038" y="1474788"/>
            <a:ext cx="690562" cy="461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=</a:t>
            </a:r>
            <a:endParaRPr sz="24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4" name="Google Shape;1794;p52"/>
          <p:cNvSpPr/>
          <p:nvPr/>
        </p:nvSpPr>
        <p:spPr>
          <a:xfrm>
            <a:off x="152400" y="228600"/>
            <a:ext cx="8534400" cy="1154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Consider a Digital Image  F and filter mask w as shown in fig below,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     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95" name="Google Shape;1795;p52"/>
          <p:cNvSpPr/>
          <p:nvPr/>
        </p:nvSpPr>
        <p:spPr>
          <a:xfrm>
            <a:off x="457200" y="1190625"/>
            <a:ext cx="9144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           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796" name="Google Shape;1796;p52"/>
          <p:cNvCxnSpPr/>
          <p:nvPr/>
        </p:nvCxnSpPr>
        <p:spPr>
          <a:xfrm>
            <a:off x="2743200" y="2286000"/>
            <a:ext cx="69215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797" name="Google Shape;1797;p52"/>
          <p:cNvGrpSpPr/>
          <p:nvPr/>
        </p:nvGrpSpPr>
        <p:grpSpPr>
          <a:xfrm>
            <a:off x="3276600" y="1752600"/>
            <a:ext cx="2590800" cy="1598613"/>
            <a:chOff x="4505" y="5959"/>
            <a:chExt cx="3163" cy="1694"/>
          </a:xfrm>
        </p:grpSpPr>
        <p:sp>
          <p:nvSpPr>
            <p:cNvPr id="1798" name="Google Shape;1798;p52"/>
            <p:cNvSpPr/>
            <p:nvPr/>
          </p:nvSpPr>
          <p:spPr>
            <a:xfrm>
              <a:off x="4505" y="5959"/>
              <a:ext cx="3163" cy="1080"/>
            </a:xfrm>
            <a:prstGeom prst="roundRect">
              <a:avLst>
                <a:gd name="adj" fmla="val 16667"/>
              </a:avLst>
            </a:prstGeom>
            <a:solidFill>
              <a:srgbClr val="FDE9D8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b="1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Weighted  Average Filter</a:t>
              </a:r>
              <a:endParaRPr sz="1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799" name="Google Shape;1799;p52"/>
            <p:cNvSpPr/>
            <p:nvPr/>
          </p:nvSpPr>
          <p:spPr>
            <a:xfrm>
              <a:off x="5871" y="7170"/>
              <a:ext cx="495" cy="483"/>
            </a:xfrm>
            <a:prstGeom prst="downArrow">
              <a:avLst>
                <a:gd name="adj1" fmla="val 50000"/>
                <a:gd name="adj2" fmla="val 25759"/>
              </a:avLst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52"/>
            <p:cNvSpPr txBox="1"/>
            <p:nvPr/>
          </p:nvSpPr>
          <p:spPr>
            <a:xfrm rot="5400000">
              <a:off x="5887" y="7237"/>
              <a:ext cx="421" cy="24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cxnSp>
        <p:nvCxnSpPr>
          <p:cNvPr id="1801" name="Google Shape;1801;p52"/>
          <p:cNvCxnSpPr/>
          <p:nvPr/>
        </p:nvCxnSpPr>
        <p:spPr>
          <a:xfrm>
            <a:off x="5943600" y="2286000"/>
            <a:ext cx="433388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graphicFrame>
        <p:nvGraphicFramePr>
          <p:cNvPr id="1802" name="Google Shape;1802;p52"/>
          <p:cNvGraphicFramePr/>
          <p:nvPr/>
        </p:nvGraphicFramePr>
        <p:xfrm>
          <a:off x="914400" y="1570038"/>
          <a:ext cx="1752600" cy="1554210"/>
        </p:xfrm>
        <a:graphic>
          <a:graphicData uri="http://schemas.openxmlformats.org/drawingml/2006/table">
            <a:tbl>
              <a:tblPr>
                <a:noFill/>
                <a:tableStyleId>{851CF4EA-D1BB-40FF-B8F5-498D31C3B60B}</a:tableStyleId>
              </a:tblPr>
              <a:tblGrid>
                <a:gridCol w="573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4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5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180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Z</a:t>
                      </a:r>
                      <a:r>
                        <a:rPr lang="en-US" sz="2800" b="0" i="0" u="none" strike="noStrike" cap="none" baseline="-25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sz="2800" b="0" i="0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675" marB="456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Z</a:t>
                      </a:r>
                      <a:r>
                        <a:rPr lang="en-US" sz="2800" b="0" i="0" u="none" strike="noStrike" cap="none" baseline="-25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endParaRPr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Z</a:t>
                      </a:r>
                      <a:r>
                        <a:rPr lang="en-US" sz="2800" b="0" i="0" u="none" strike="noStrike" cap="none" baseline="-25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</a:t>
                      </a:r>
                      <a:endParaRPr sz="2800" b="0" i="0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80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Z</a:t>
                      </a:r>
                      <a:r>
                        <a:rPr lang="en-US" sz="2800" b="0" i="0" u="none" strike="noStrike" cap="none" baseline="-25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</a:t>
                      </a:r>
                      <a:endParaRPr sz="2800" b="0" i="0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Z</a:t>
                      </a:r>
                      <a:r>
                        <a:rPr lang="en-US" sz="2800" b="0" i="0" u="none" strike="noStrike" cap="none" baseline="-25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</a:t>
                      </a:r>
                      <a:endParaRPr sz="2800" b="0" i="0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Z</a:t>
                      </a:r>
                      <a:r>
                        <a:rPr lang="en-US" sz="2800" b="0" i="0" u="none" strike="noStrike" cap="none" baseline="-25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6</a:t>
                      </a:r>
                      <a:endParaRPr sz="2800" b="0" i="0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80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Z</a:t>
                      </a:r>
                      <a:r>
                        <a:rPr lang="en-US" sz="2800" b="0" i="0" u="none" strike="noStrike" cap="none" baseline="-25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7</a:t>
                      </a:r>
                      <a:endParaRPr sz="2800" b="0" i="0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675" marB="456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Z</a:t>
                      </a:r>
                      <a:r>
                        <a:rPr lang="en-US" sz="2800" b="0" i="0" u="none" strike="noStrike" cap="none" baseline="-25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8</a:t>
                      </a:r>
                      <a:endParaRPr sz="2800" b="0" i="0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Z</a:t>
                      </a:r>
                      <a:r>
                        <a:rPr lang="en-US" sz="2800" b="0" i="0" u="none" strike="noStrike" cap="none" baseline="-25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9</a:t>
                      </a:r>
                      <a:endParaRPr sz="2800" b="0" i="0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803" name="Google Shape;1803;p52"/>
          <p:cNvGraphicFramePr/>
          <p:nvPr/>
        </p:nvGraphicFramePr>
        <p:xfrm>
          <a:off x="6858000" y="1646238"/>
          <a:ext cx="2057400" cy="1554210"/>
        </p:xfrm>
        <a:graphic>
          <a:graphicData uri="http://schemas.openxmlformats.org/drawingml/2006/table">
            <a:tbl>
              <a:tblPr>
                <a:noFill/>
                <a:tableStyleId>{851CF4EA-D1BB-40FF-B8F5-498D31C3B60B}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180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endParaRPr sz="2800" b="0" i="0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675" marB="456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endParaRPr sz="2800" b="0" i="0" u="none" strike="noStrike" cap="none" baseline="-250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endParaRPr sz="2800" b="0" i="0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80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endParaRPr sz="2800" b="0" i="0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endParaRPr sz="2800" b="0" i="0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endParaRPr sz="2800" b="0" i="0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80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endParaRPr sz="2800" b="0" i="0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675" marB="456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endParaRPr sz="2800" b="0" i="0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endParaRPr sz="2800" b="0" i="0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804" name="Google Shape;1804;p52"/>
          <p:cNvGraphicFramePr/>
          <p:nvPr/>
        </p:nvGraphicFramePr>
        <p:xfrm>
          <a:off x="3505200" y="3475038"/>
          <a:ext cx="2133600" cy="1736790"/>
        </p:xfrm>
        <a:graphic>
          <a:graphicData uri="http://schemas.openxmlformats.org/drawingml/2006/table">
            <a:tbl>
              <a:tblPr>
                <a:noFill/>
                <a:tableStyleId>{851CF4EA-D1BB-40FF-B8F5-498D31C3B60B}</a:tableStyleId>
              </a:tblPr>
              <a:tblGrid>
                <a:gridCol w="61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83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789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3200"/>
                        <a:buFont typeface="Calibri"/>
                        <a:buNone/>
                      </a:pPr>
                      <a:r>
                        <a:rPr lang="en-US" sz="3200"/>
                        <a:t>1</a:t>
                      </a:r>
                      <a:endParaRPr/>
                    </a:p>
                  </a:txBody>
                  <a:tcPr marL="91450" marR="91450" marT="45625" marB="45625" anchor="ctr" anchorCtr="1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Book Antiqua"/>
                        <a:buNone/>
                      </a:pPr>
                      <a:r>
                        <a:rPr lang="en-US" sz="3200" b="1">
                          <a:solidFill>
                            <a:srgbClr val="000000"/>
                          </a:solidFill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2</a:t>
                      </a:r>
                      <a:endParaRPr sz="3200"/>
                    </a:p>
                  </a:txBody>
                  <a:tcPr marL="91450" marR="91450" marT="45625" marB="4562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3200"/>
                        <a:buFont typeface="Calibri"/>
                        <a:buNone/>
                      </a:pPr>
                      <a:r>
                        <a:rPr lang="en-US" sz="3200"/>
                        <a:t>1</a:t>
                      </a:r>
                      <a:endParaRPr/>
                    </a:p>
                  </a:txBody>
                  <a:tcPr marL="91450" marR="91450" marT="45625" marB="4562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89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Book Antiqua"/>
                        <a:buNone/>
                      </a:pPr>
                      <a:r>
                        <a:rPr lang="en-US" sz="3200" b="1">
                          <a:solidFill>
                            <a:srgbClr val="000000"/>
                          </a:solidFill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2</a:t>
                      </a:r>
                      <a:endParaRPr sz="3200"/>
                    </a:p>
                  </a:txBody>
                  <a:tcPr marL="91450" marR="91450" marT="45625" marB="4562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 b="1">
                          <a:solidFill>
                            <a:srgbClr val="000000"/>
                          </a:solidFill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4</a:t>
                      </a:r>
                      <a:endParaRPr sz="3200"/>
                    </a:p>
                  </a:txBody>
                  <a:tcPr marL="91450" marR="91450" marT="45625" marB="4562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Book Antiqua"/>
                        <a:buNone/>
                      </a:pPr>
                      <a:r>
                        <a:rPr lang="en-US" sz="3200" b="1">
                          <a:solidFill>
                            <a:srgbClr val="000000"/>
                          </a:solidFill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2</a:t>
                      </a:r>
                      <a:endParaRPr sz="3200"/>
                    </a:p>
                  </a:txBody>
                  <a:tcPr marL="91450" marR="91450" marT="45625" marB="4562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89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3200"/>
                        <a:buFont typeface="Calibri"/>
                        <a:buNone/>
                      </a:pPr>
                      <a:r>
                        <a:rPr lang="en-US" sz="3200"/>
                        <a:t>1</a:t>
                      </a:r>
                      <a:endParaRPr/>
                    </a:p>
                  </a:txBody>
                  <a:tcPr marL="91450" marR="91450" marT="45625" marB="45625" anchor="ctr" anchorCtr="1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Book Antiqua"/>
                        <a:buNone/>
                      </a:pPr>
                      <a:r>
                        <a:rPr lang="en-US" sz="3200" b="1">
                          <a:solidFill>
                            <a:srgbClr val="000000"/>
                          </a:solidFill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2</a:t>
                      </a:r>
                      <a:endParaRPr sz="3200"/>
                    </a:p>
                  </a:txBody>
                  <a:tcPr marL="91450" marR="91450" marT="45625" marB="4562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3200"/>
                        <a:buFont typeface="Calibri"/>
                        <a:buNone/>
                      </a:pPr>
                      <a:r>
                        <a:rPr lang="en-US" sz="3200"/>
                        <a:t>1</a:t>
                      </a:r>
                      <a:endParaRPr/>
                    </a:p>
                  </a:txBody>
                  <a:tcPr marL="91450" marR="91450" marT="45625" marB="4562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1805" name="Google Shape;1805;p52"/>
          <p:cNvGrpSpPr/>
          <p:nvPr/>
        </p:nvGrpSpPr>
        <p:grpSpPr>
          <a:xfrm>
            <a:off x="0" y="6343650"/>
            <a:ext cx="9448800" cy="557213"/>
            <a:chOff x="0" y="6343564"/>
            <a:chExt cx="9448800" cy="557212"/>
          </a:xfrm>
        </p:grpSpPr>
        <p:grpSp>
          <p:nvGrpSpPr>
            <p:cNvPr id="1806" name="Google Shape;1806;p52"/>
            <p:cNvGrpSpPr/>
            <p:nvPr/>
          </p:nvGrpSpPr>
          <p:grpSpPr>
            <a:xfrm>
              <a:off x="0" y="6392863"/>
              <a:ext cx="9144000" cy="465137"/>
              <a:chOff x="0" y="6392863"/>
              <a:chExt cx="9144000" cy="465137"/>
            </a:xfrm>
          </p:grpSpPr>
          <p:sp>
            <p:nvSpPr>
              <p:cNvPr id="1807" name="Google Shape;1807;p52"/>
              <p:cNvSpPr txBox="1"/>
              <p:nvPr/>
            </p:nvSpPr>
            <p:spPr>
              <a:xfrm>
                <a:off x="0" y="6392863"/>
                <a:ext cx="9144000" cy="465137"/>
              </a:xfrm>
              <a:prstGeom prst="rect">
                <a:avLst/>
              </a:prstGeom>
              <a:solidFill>
                <a:srgbClr val="C0504D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200" b="1">
                    <a:solidFill>
                      <a:srgbClr val="FF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</a:t>
                </a:r>
                <a:endParaRPr sz="4400">
                  <a:solidFill>
                    <a:srgbClr val="FF0000"/>
                  </a:solidFill>
                  <a:latin typeface="Verdana"/>
                  <a:ea typeface="Verdana"/>
                  <a:cs typeface="Verdana"/>
                  <a:sym typeface="Verdana"/>
                </a:endParaRPr>
              </a:p>
            </p:txBody>
          </p:sp>
          <p:sp>
            <p:nvSpPr>
              <p:cNvPr id="1808" name="Google Shape;1808;p52"/>
              <p:cNvSpPr/>
              <p:nvPr/>
            </p:nvSpPr>
            <p:spPr>
              <a:xfrm>
                <a:off x="76200" y="6410412"/>
                <a:ext cx="1921169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b="1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Kiran TALELE </a:t>
                </a:r>
                <a:endParaRPr/>
              </a:p>
            </p:txBody>
          </p:sp>
        </p:grpSp>
        <p:sp>
          <p:nvSpPr>
            <p:cNvPr id="1809" name="Google Shape;1809;p52"/>
            <p:cNvSpPr txBox="1"/>
            <p:nvPr/>
          </p:nvSpPr>
          <p:spPr>
            <a:xfrm>
              <a:off x="8610600" y="6343564"/>
              <a:ext cx="838200" cy="5572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fld id="{00000000-1234-1234-1234-123412341234}" type="slidenum">
                <a:rPr lang="en-US" sz="2800" b="1">
                  <a:solidFill>
                    <a:srgbClr val="FFFF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40</a:t>
              </a:fld>
              <a:r>
                <a:rPr lang="en-US" sz="2400" b="1">
                  <a:solidFill>
                    <a:srgbClr val="C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endParaRPr sz="2800" b="1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pic>
        <p:nvPicPr>
          <p:cNvPr id="1810" name="Google Shape;1810;p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19400" y="3390900"/>
            <a:ext cx="479425" cy="800100"/>
          </a:xfrm>
          <a:prstGeom prst="rect">
            <a:avLst/>
          </a:prstGeom>
          <a:noFill/>
          <a:ln>
            <a:noFill/>
          </a:ln>
        </p:spPr>
      </p:pic>
      <p:sp>
        <p:nvSpPr>
          <p:cNvPr id="1811" name="Google Shape;1811;p52"/>
          <p:cNvSpPr/>
          <p:nvPr/>
        </p:nvSpPr>
        <p:spPr>
          <a:xfrm>
            <a:off x="152400" y="1397000"/>
            <a:ext cx="914400" cy="5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F</a:t>
            </a:r>
            <a:r>
              <a:rPr lang="en-US" sz="2400" b="1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 = 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12" name="Google Shape;1812;p52"/>
          <p:cNvSpPr/>
          <p:nvPr/>
        </p:nvSpPr>
        <p:spPr>
          <a:xfrm>
            <a:off x="6172200" y="1447800"/>
            <a:ext cx="914400" cy="5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A</a:t>
            </a:r>
            <a:r>
              <a:rPr lang="en-US" sz="2400" b="1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 = 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8" name="Google Shape;1818;p53"/>
          <p:cNvSpPr/>
          <p:nvPr/>
        </p:nvSpPr>
        <p:spPr>
          <a:xfrm>
            <a:off x="457200" y="152400"/>
            <a:ext cx="9144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           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819" name="Google Shape;1819;p53"/>
          <p:cNvCxnSpPr/>
          <p:nvPr/>
        </p:nvCxnSpPr>
        <p:spPr>
          <a:xfrm>
            <a:off x="2743200" y="1247775"/>
            <a:ext cx="69215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820" name="Google Shape;1820;p53"/>
          <p:cNvGrpSpPr/>
          <p:nvPr/>
        </p:nvGrpSpPr>
        <p:grpSpPr>
          <a:xfrm>
            <a:off x="3276600" y="714375"/>
            <a:ext cx="2590800" cy="1598613"/>
            <a:chOff x="4505" y="5959"/>
            <a:chExt cx="3163" cy="1694"/>
          </a:xfrm>
        </p:grpSpPr>
        <p:sp>
          <p:nvSpPr>
            <p:cNvPr id="1821" name="Google Shape;1821;p53"/>
            <p:cNvSpPr/>
            <p:nvPr/>
          </p:nvSpPr>
          <p:spPr>
            <a:xfrm>
              <a:off x="4505" y="5959"/>
              <a:ext cx="3163" cy="1080"/>
            </a:xfrm>
            <a:prstGeom prst="roundRect">
              <a:avLst>
                <a:gd name="adj" fmla="val 16667"/>
              </a:avLst>
            </a:prstGeom>
            <a:solidFill>
              <a:srgbClr val="FDE9D8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b="1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Weighted  Average Filter</a:t>
              </a:r>
              <a:endParaRPr sz="1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822" name="Google Shape;1822;p53"/>
            <p:cNvSpPr/>
            <p:nvPr/>
          </p:nvSpPr>
          <p:spPr>
            <a:xfrm>
              <a:off x="5871" y="7170"/>
              <a:ext cx="495" cy="483"/>
            </a:xfrm>
            <a:prstGeom prst="downArrow">
              <a:avLst>
                <a:gd name="adj1" fmla="val 50000"/>
                <a:gd name="adj2" fmla="val 25759"/>
              </a:avLst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53"/>
            <p:cNvSpPr txBox="1"/>
            <p:nvPr/>
          </p:nvSpPr>
          <p:spPr>
            <a:xfrm rot="5400000">
              <a:off x="5887" y="7237"/>
              <a:ext cx="421" cy="24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cxnSp>
        <p:nvCxnSpPr>
          <p:cNvPr id="1824" name="Google Shape;1824;p53"/>
          <p:cNvCxnSpPr/>
          <p:nvPr/>
        </p:nvCxnSpPr>
        <p:spPr>
          <a:xfrm>
            <a:off x="5943600" y="1247775"/>
            <a:ext cx="433388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graphicFrame>
        <p:nvGraphicFramePr>
          <p:cNvPr id="1825" name="Google Shape;1825;p53"/>
          <p:cNvGraphicFramePr/>
          <p:nvPr/>
        </p:nvGraphicFramePr>
        <p:xfrm>
          <a:off x="838200" y="531813"/>
          <a:ext cx="1752600" cy="1554210"/>
        </p:xfrm>
        <a:graphic>
          <a:graphicData uri="http://schemas.openxmlformats.org/drawingml/2006/table">
            <a:tbl>
              <a:tblPr>
                <a:noFill/>
                <a:tableStyleId>{851CF4EA-D1BB-40FF-B8F5-498D31C3B60B}</a:tableStyleId>
              </a:tblPr>
              <a:tblGrid>
                <a:gridCol w="573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4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5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180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Z</a:t>
                      </a:r>
                      <a:r>
                        <a:rPr lang="en-US" sz="2800" b="0" i="0" u="none" strike="noStrike" cap="none" baseline="-25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sz="2800" b="0" i="0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675" marB="456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Z</a:t>
                      </a:r>
                      <a:r>
                        <a:rPr lang="en-US" sz="2800" b="0" i="0" u="none" strike="noStrike" cap="none" baseline="-25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endParaRPr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Z</a:t>
                      </a:r>
                      <a:r>
                        <a:rPr lang="en-US" sz="2800" b="0" i="0" u="none" strike="noStrike" cap="none" baseline="-25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</a:t>
                      </a:r>
                      <a:endParaRPr sz="2800" b="0" i="0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80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Z</a:t>
                      </a:r>
                      <a:r>
                        <a:rPr lang="en-US" sz="2800" b="0" i="0" u="none" strike="noStrike" cap="none" baseline="-25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</a:t>
                      </a:r>
                      <a:endParaRPr sz="2800" b="0" i="0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Z</a:t>
                      </a:r>
                      <a:r>
                        <a:rPr lang="en-US" sz="2800" b="0" i="0" u="none" strike="noStrike" cap="none" baseline="-25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</a:t>
                      </a:r>
                      <a:endParaRPr sz="2800" b="0" i="0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Z</a:t>
                      </a:r>
                      <a:r>
                        <a:rPr lang="en-US" sz="2800" b="0" i="0" u="none" strike="noStrike" cap="none" baseline="-25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6</a:t>
                      </a:r>
                      <a:endParaRPr sz="2800" b="0" i="0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80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Z</a:t>
                      </a:r>
                      <a:r>
                        <a:rPr lang="en-US" sz="2800" b="0" i="0" u="none" strike="noStrike" cap="none" baseline="-25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7</a:t>
                      </a:r>
                      <a:endParaRPr sz="2800" b="0" i="0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675" marB="456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Z</a:t>
                      </a:r>
                      <a:r>
                        <a:rPr lang="en-US" sz="2800" b="0" i="0" u="none" strike="noStrike" cap="none" baseline="-25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8</a:t>
                      </a:r>
                      <a:endParaRPr sz="2800" b="0" i="0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Z</a:t>
                      </a:r>
                      <a:r>
                        <a:rPr lang="en-US" sz="2800" b="0" i="0" u="none" strike="noStrike" cap="none" baseline="-25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9</a:t>
                      </a:r>
                      <a:endParaRPr sz="2800" b="0" i="0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826" name="Google Shape;1826;p53"/>
          <p:cNvGraphicFramePr/>
          <p:nvPr/>
        </p:nvGraphicFramePr>
        <p:xfrm>
          <a:off x="6858000" y="608013"/>
          <a:ext cx="2057400" cy="1554210"/>
        </p:xfrm>
        <a:graphic>
          <a:graphicData uri="http://schemas.openxmlformats.org/drawingml/2006/table">
            <a:tbl>
              <a:tblPr>
                <a:noFill/>
                <a:tableStyleId>{851CF4EA-D1BB-40FF-B8F5-498D31C3B60B}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180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endParaRPr sz="2800" b="0" i="0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675" marB="456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endParaRPr sz="2800" b="0" i="0" u="none" strike="noStrike" cap="none" baseline="-250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endParaRPr sz="2800" b="0" i="0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80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endParaRPr sz="2800" b="0" i="0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1">
                          <a:solidFill>
                            <a:srgbClr val="000000"/>
                          </a:solidFill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  R</a:t>
                      </a:r>
                      <a:endParaRPr sz="2800" b="0" i="0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endParaRPr sz="2800" b="0" i="0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80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endParaRPr sz="2800" b="0" i="0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675" marB="456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endParaRPr sz="2800" b="0" i="0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endParaRPr sz="2800" b="0" i="0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827" name="Google Shape;1827;p53"/>
          <p:cNvGraphicFramePr/>
          <p:nvPr/>
        </p:nvGraphicFramePr>
        <p:xfrm>
          <a:off x="3505200" y="2436813"/>
          <a:ext cx="2133600" cy="1736790"/>
        </p:xfrm>
        <a:graphic>
          <a:graphicData uri="http://schemas.openxmlformats.org/drawingml/2006/table">
            <a:tbl>
              <a:tblPr>
                <a:noFill/>
                <a:tableStyleId>{851CF4EA-D1BB-40FF-B8F5-498D31C3B60B}</a:tableStyleId>
              </a:tblPr>
              <a:tblGrid>
                <a:gridCol w="61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83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789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3200"/>
                        <a:buFont typeface="Calibri"/>
                        <a:buNone/>
                      </a:pPr>
                      <a:r>
                        <a:rPr lang="en-US" sz="3200"/>
                        <a:t>1</a:t>
                      </a:r>
                      <a:endParaRPr/>
                    </a:p>
                  </a:txBody>
                  <a:tcPr marL="91450" marR="91450" marT="45625" marB="45625" anchor="ctr" anchorCtr="1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Book Antiqua"/>
                        <a:buNone/>
                      </a:pPr>
                      <a:r>
                        <a:rPr lang="en-US" sz="3200" b="1">
                          <a:solidFill>
                            <a:srgbClr val="000000"/>
                          </a:solidFill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2</a:t>
                      </a:r>
                      <a:endParaRPr sz="3200"/>
                    </a:p>
                  </a:txBody>
                  <a:tcPr marL="91450" marR="91450" marT="45625" marB="4562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3200"/>
                        <a:buFont typeface="Calibri"/>
                        <a:buNone/>
                      </a:pPr>
                      <a:r>
                        <a:rPr lang="en-US" sz="3200"/>
                        <a:t>1</a:t>
                      </a:r>
                      <a:endParaRPr/>
                    </a:p>
                  </a:txBody>
                  <a:tcPr marL="91450" marR="91450" marT="45625" marB="4562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89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Book Antiqua"/>
                        <a:buNone/>
                      </a:pPr>
                      <a:r>
                        <a:rPr lang="en-US" sz="3200" b="1">
                          <a:solidFill>
                            <a:srgbClr val="000000"/>
                          </a:solidFill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2</a:t>
                      </a:r>
                      <a:endParaRPr sz="3200"/>
                    </a:p>
                  </a:txBody>
                  <a:tcPr marL="91450" marR="91450" marT="45625" marB="4562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 b="1">
                          <a:solidFill>
                            <a:srgbClr val="000000"/>
                          </a:solidFill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4</a:t>
                      </a:r>
                      <a:endParaRPr sz="3200"/>
                    </a:p>
                  </a:txBody>
                  <a:tcPr marL="91450" marR="91450" marT="45625" marB="4562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Book Antiqua"/>
                        <a:buNone/>
                      </a:pPr>
                      <a:r>
                        <a:rPr lang="en-US" sz="3200" b="1">
                          <a:solidFill>
                            <a:srgbClr val="000000"/>
                          </a:solidFill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2</a:t>
                      </a:r>
                      <a:endParaRPr sz="3200"/>
                    </a:p>
                  </a:txBody>
                  <a:tcPr marL="91450" marR="91450" marT="45625" marB="4562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89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3200"/>
                        <a:buFont typeface="Calibri"/>
                        <a:buNone/>
                      </a:pPr>
                      <a:r>
                        <a:rPr lang="en-US" sz="3200"/>
                        <a:t>1</a:t>
                      </a:r>
                      <a:endParaRPr/>
                    </a:p>
                  </a:txBody>
                  <a:tcPr marL="91450" marR="91450" marT="45625" marB="45625" anchor="ctr" anchorCtr="1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Book Antiqua"/>
                        <a:buNone/>
                      </a:pPr>
                      <a:r>
                        <a:rPr lang="en-US" sz="3200" b="1">
                          <a:solidFill>
                            <a:srgbClr val="000000"/>
                          </a:solidFill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2</a:t>
                      </a:r>
                      <a:endParaRPr sz="3200"/>
                    </a:p>
                  </a:txBody>
                  <a:tcPr marL="91450" marR="91450" marT="45625" marB="4562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3200"/>
                        <a:buFont typeface="Calibri"/>
                        <a:buNone/>
                      </a:pPr>
                      <a:r>
                        <a:rPr lang="en-US" sz="3200"/>
                        <a:t>1</a:t>
                      </a:r>
                      <a:endParaRPr/>
                    </a:p>
                  </a:txBody>
                  <a:tcPr marL="91450" marR="91450" marT="45625" marB="4562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1828" name="Google Shape;1828;p53"/>
          <p:cNvGrpSpPr/>
          <p:nvPr/>
        </p:nvGrpSpPr>
        <p:grpSpPr>
          <a:xfrm>
            <a:off x="0" y="6343650"/>
            <a:ext cx="9448800" cy="557213"/>
            <a:chOff x="0" y="6343564"/>
            <a:chExt cx="9448800" cy="557212"/>
          </a:xfrm>
        </p:grpSpPr>
        <p:grpSp>
          <p:nvGrpSpPr>
            <p:cNvPr id="1829" name="Google Shape;1829;p53"/>
            <p:cNvGrpSpPr/>
            <p:nvPr/>
          </p:nvGrpSpPr>
          <p:grpSpPr>
            <a:xfrm>
              <a:off x="0" y="6392863"/>
              <a:ext cx="9144000" cy="465137"/>
              <a:chOff x="0" y="6392863"/>
              <a:chExt cx="9144000" cy="465137"/>
            </a:xfrm>
          </p:grpSpPr>
          <p:sp>
            <p:nvSpPr>
              <p:cNvPr id="1830" name="Google Shape;1830;p53"/>
              <p:cNvSpPr txBox="1"/>
              <p:nvPr/>
            </p:nvSpPr>
            <p:spPr>
              <a:xfrm>
                <a:off x="0" y="6392863"/>
                <a:ext cx="9144000" cy="465137"/>
              </a:xfrm>
              <a:prstGeom prst="rect">
                <a:avLst/>
              </a:prstGeom>
              <a:solidFill>
                <a:srgbClr val="C0504D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200" b="1">
                    <a:solidFill>
                      <a:srgbClr val="FF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</a:t>
                </a:r>
                <a:endParaRPr sz="4400">
                  <a:solidFill>
                    <a:srgbClr val="FF0000"/>
                  </a:solidFill>
                  <a:latin typeface="Verdana"/>
                  <a:ea typeface="Verdana"/>
                  <a:cs typeface="Verdana"/>
                  <a:sym typeface="Verdana"/>
                </a:endParaRPr>
              </a:p>
            </p:txBody>
          </p:sp>
          <p:sp>
            <p:nvSpPr>
              <p:cNvPr id="1831" name="Google Shape;1831;p53"/>
              <p:cNvSpPr/>
              <p:nvPr/>
            </p:nvSpPr>
            <p:spPr>
              <a:xfrm>
                <a:off x="76200" y="6410412"/>
                <a:ext cx="1921169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b="1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Kiran TALELE </a:t>
                </a:r>
                <a:endParaRPr/>
              </a:p>
            </p:txBody>
          </p:sp>
        </p:grpSp>
        <p:sp>
          <p:nvSpPr>
            <p:cNvPr id="1832" name="Google Shape;1832;p53"/>
            <p:cNvSpPr txBox="1"/>
            <p:nvPr/>
          </p:nvSpPr>
          <p:spPr>
            <a:xfrm>
              <a:off x="8610600" y="6343564"/>
              <a:ext cx="838200" cy="5572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fld id="{00000000-1234-1234-1234-123412341234}" type="slidenum">
                <a:rPr lang="en-US" sz="2800" b="1">
                  <a:solidFill>
                    <a:srgbClr val="FFFF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41</a:t>
              </a:fld>
              <a:r>
                <a:rPr lang="en-US" sz="2400" b="1">
                  <a:solidFill>
                    <a:srgbClr val="C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endParaRPr sz="2800" b="1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pic>
        <p:nvPicPr>
          <p:cNvPr id="1833" name="Google Shape;1833;p5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19400" y="2352675"/>
            <a:ext cx="479425" cy="800100"/>
          </a:xfrm>
          <a:prstGeom prst="rect">
            <a:avLst/>
          </a:prstGeom>
          <a:noFill/>
          <a:ln>
            <a:noFill/>
          </a:ln>
        </p:spPr>
      </p:pic>
      <p:sp>
        <p:nvSpPr>
          <p:cNvPr id="1834" name="Google Shape;1834;p53"/>
          <p:cNvSpPr/>
          <p:nvPr/>
        </p:nvSpPr>
        <p:spPr>
          <a:xfrm>
            <a:off x="152400" y="358775"/>
            <a:ext cx="914400" cy="5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F</a:t>
            </a:r>
            <a:r>
              <a:rPr lang="en-US" sz="2400" b="1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 = 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35" name="Google Shape;1835;p53"/>
          <p:cNvSpPr/>
          <p:nvPr/>
        </p:nvSpPr>
        <p:spPr>
          <a:xfrm>
            <a:off x="6172200" y="409575"/>
            <a:ext cx="914400" cy="5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A</a:t>
            </a:r>
            <a:r>
              <a:rPr lang="en-US" sz="2400" b="1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 = 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36" name="Google Shape;1836;p53"/>
          <p:cNvSpPr/>
          <p:nvPr/>
        </p:nvSpPr>
        <p:spPr>
          <a:xfrm>
            <a:off x="381000" y="4343400"/>
            <a:ext cx="8534400" cy="708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The response of mask at A(x,y) position is given by,</a:t>
            </a:r>
            <a:endParaRPr/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     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37" name="Google Shape;1837;p53"/>
          <p:cNvSpPr/>
          <p:nvPr/>
        </p:nvSpPr>
        <p:spPr>
          <a:xfrm>
            <a:off x="457200" y="4945063"/>
            <a:ext cx="8534400" cy="769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R = </a:t>
            </a:r>
            <a:r>
              <a:rPr lang="en-US" sz="2400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      </a:t>
            </a:r>
            <a:r>
              <a:rPr lang="en-US" sz="3200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[</a:t>
            </a:r>
            <a:r>
              <a:rPr lang="en-US" sz="24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 z</a:t>
            </a:r>
            <a:r>
              <a:rPr lang="en-US" sz="2400" b="1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 </a:t>
            </a:r>
            <a:r>
              <a:rPr lang="en-US" sz="24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+ 2 z</a:t>
            </a:r>
            <a:r>
              <a:rPr lang="en-US" sz="2400" b="1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 </a:t>
            </a:r>
            <a:r>
              <a:rPr lang="en-US" sz="24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 z</a:t>
            </a:r>
            <a:r>
              <a:rPr lang="en-US" sz="2400" b="1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  </a:t>
            </a:r>
            <a:r>
              <a:rPr lang="en-US" sz="24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)+( 2z</a:t>
            </a:r>
            <a:r>
              <a:rPr lang="en-US" sz="2400" b="1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 </a:t>
            </a:r>
            <a:r>
              <a:rPr lang="en-US" sz="24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+ 4 z</a:t>
            </a:r>
            <a:r>
              <a:rPr lang="en-US" sz="2400" b="1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 </a:t>
            </a:r>
            <a:r>
              <a:rPr lang="en-US" sz="24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+ 2 z</a:t>
            </a:r>
            <a:r>
              <a:rPr lang="en-US" sz="2400" b="1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6 </a:t>
            </a:r>
            <a:r>
              <a:rPr lang="en-US" sz="24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)+ ( z</a:t>
            </a:r>
            <a:r>
              <a:rPr lang="en-US" sz="2400" b="1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7 </a:t>
            </a:r>
            <a:r>
              <a:rPr lang="en-US" sz="24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+ 2 z</a:t>
            </a:r>
            <a:r>
              <a:rPr lang="en-US" sz="2400" b="1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8 </a:t>
            </a:r>
            <a:r>
              <a:rPr lang="en-US" sz="24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 z</a:t>
            </a:r>
            <a:r>
              <a:rPr lang="en-US" sz="2400" b="1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9</a:t>
            </a:r>
            <a:r>
              <a:rPr lang="en-US" sz="24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) </a:t>
            </a:r>
            <a:r>
              <a:rPr lang="en-US" sz="2400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]</a:t>
            </a:r>
            <a:endParaRPr sz="24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    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838" name="Google Shape;1838;p5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6800" y="4991100"/>
            <a:ext cx="387350" cy="64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3" name="Google Shape;1843;p54"/>
          <p:cNvGrpSpPr/>
          <p:nvPr/>
        </p:nvGrpSpPr>
        <p:grpSpPr>
          <a:xfrm>
            <a:off x="0" y="6343650"/>
            <a:ext cx="9448800" cy="557213"/>
            <a:chOff x="0" y="6343564"/>
            <a:chExt cx="9448800" cy="557212"/>
          </a:xfrm>
        </p:grpSpPr>
        <p:grpSp>
          <p:nvGrpSpPr>
            <p:cNvPr id="1844" name="Google Shape;1844;p54"/>
            <p:cNvGrpSpPr/>
            <p:nvPr/>
          </p:nvGrpSpPr>
          <p:grpSpPr>
            <a:xfrm>
              <a:off x="0" y="6392863"/>
              <a:ext cx="9144000" cy="465137"/>
              <a:chOff x="0" y="6392863"/>
              <a:chExt cx="9144000" cy="465137"/>
            </a:xfrm>
          </p:grpSpPr>
          <p:sp>
            <p:nvSpPr>
              <p:cNvPr id="1845" name="Google Shape;1845;p54"/>
              <p:cNvSpPr txBox="1"/>
              <p:nvPr/>
            </p:nvSpPr>
            <p:spPr>
              <a:xfrm>
                <a:off x="0" y="6392863"/>
                <a:ext cx="9144000" cy="465137"/>
              </a:xfrm>
              <a:prstGeom prst="rect">
                <a:avLst/>
              </a:prstGeom>
              <a:solidFill>
                <a:srgbClr val="C0504D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200" b="1">
                    <a:solidFill>
                      <a:srgbClr val="FF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</a:t>
                </a:r>
                <a:endParaRPr sz="4400">
                  <a:solidFill>
                    <a:srgbClr val="FF0000"/>
                  </a:solidFill>
                  <a:latin typeface="Verdana"/>
                  <a:ea typeface="Verdana"/>
                  <a:cs typeface="Verdana"/>
                  <a:sym typeface="Verdana"/>
                </a:endParaRPr>
              </a:p>
            </p:txBody>
          </p:sp>
          <p:sp>
            <p:nvSpPr>
              <p:cNvPr id="1846" name="Google Shape;1846;p54"/>
              <p:cNvSpPr/>
              <p:nvPr/>
            </p:nvSpPr>
            <p:spPr>
              <a:xfrm>
                <a:off x="76200" y="6410412"/>
                <a:ext cx="1921169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b="1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Kiran TALELE </a:t>
                </a:r>
                <a:endParaRPr/>
              </a:p>
            </p:txBody>
          </p:sp>
        </p:grpSp>
        <p:sp>
          <p:nvSpPr>
            <p:cNvPr id="1847" name="Google Shape;1847;p54"/>
            <p:cNvSpPr txBox="1"/>
            <p:nvPr/>
          </p:nvSpPr>
          <p:spPr>
            <a:xfrm>
              <a:off x="8610600" y="6343564"/>
              <a:ext cx="838200" cy="5572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fld id="{00000000-1234-1234-1234-123412341234}" type="slidenum">
                <a:rPr lang="en-US" sz="2800" b="1">
                  <a:solidFill>
                    <a:srgbClr val="FFFF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42</a:t>
              </a:fld>
              <a:r>
                <a:rPr lang="en-US" sz="2400" b="1">
                  <a:solidFill>
                    <a:srgbClr val="C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endParaRPr sz="2800" b="1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1848" name="Google Shape;1848;p54"/>
          <p:cNvSpPr txBox="1"/>
          <p:nvPr/>
        </p:nvSpPr>
        <p:spPr>
          <a:xfrm>
            <a:off x="228600" y="152400"/>
            <a:ext cx="8229600" cy="71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32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200" b="1">
                <a:solidFill>
                  <a:srgbClr val="000099"/>
                </a:solidFill>
                <a:latin typeface="Cambria"/>
                <a:ea typeface="Cambria"/>
                <a:cs typeface="Cambria"/>
                <a:sym typeface="Cambria"/>
              </a:rPr>
              <a:t>(3)  Trimmed Averaging Filter </a:t>
            </a:r>
            <a:br>
              <a:rPr lang="en-US" sz="3200" b="1">
                <a:solidFill>
                  <a:srgbClr val="000099"/>
                </a:solidFill>
                <a:latin typeface="Cambria"/>
                <a:ea typeface="Cambria"/>
                <a:cs typeface="Cambria"/>
                <a:sym typeface="Cambria"/>
              </a:rPr>
            </a:br>
            <a:endParaRPr sz="3200" b="1">
              <a:solidFill>
                <a:srgbClr val="000099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849" name="Google Shape;1849;p54"/>
          <p:cNvSpPr/>
          <p:nvPr/>
        </p:nvSpPr>
        <p:spPr>
          <a:xfrm>
            <a:off x="1066800" y="1066800"/>
            <a:ext cx="7543800" cy="52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non-linear smoothing filter. </a:t>
            </a:r>
            <a:endParaRPr/>
          </a:p>
        </p:txBody>
      </p:sp>
      <p:sp>
        <p:nvSpPr>
          <p:cNvPr id="1850" name="Google Shape;1850;p54"/>
          <p:cNvSpPr/>
          <p:nvPr/>
        </p:nvSpPr>
        <p:spPr>
          <a:xfrm>
            <a:off x="1143000" y="2111375"/>
            <a:ext cx="7467600" cy="18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This filter deals well with images containing spiky noise, but it is less effective at attenuating random noise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851" name="Google Shape;1851;p5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9975" y="3733800"/>
            <a:ext cx="7388225" cy="152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56" name="Google Shape;1856;p55"/>
          <p:cNvGrpSpPr/>
          <p:nvPr/>
        </p:nvGrpSpPr>
        <p:grpSpPr>
          <a:xfrm>
            <a:off x="0" y="6343650"/>
            <a:ext cx="9448800" cy="557213"/>
            <a:chOff x="0" y="6343564"/>
            <a:chExt cx="9448800" cy="557212"/>
          </a:xfrm>
        </p:grpSpPr>
        <p:grpSp>
          <p:nvGrpSpPr>
            <p:cNvPr id="1857" name="Google Shape;1857;p55"/>
            <p:cNvGrpSpPr/>
            <p:nvPr/>
          </p:nvGrpSpPr>
          <p:grpSpPr>
            <a:xfrm>
              <a:off x="0" y="6392863"/>
              <a:ext cx="9144000" cy="465137"/>
              <a:chOff x="0" y="6392863"/>
              <a:chExt cx="9144000" cy="465137"/>
            </a:xfrm>
          </p:grpSpPr>
          <p:sp>
            <p:nvSpPr>
              <p:cNvPr id="1858" name="Google Shape;1858;p55"/>
              <p:cNvSpPr txBox="1"/>
              <p:nvPr/>
            </p:nvSpPr>
            <p:spPr>
              <a:xfrm>
                <a:off x="0" y="6392863"/>
                <a:ext cx="9144000" cy="465137"/>
              </a:xfrm>
              <a:prstGeom prst="rect">
                <a:avLst/>
              </a:prstGeom>
              <a:solidFill>
                <a:srgbClr val="C0504D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200" b="1">
                    <a:solidFill>
                      <a:srgbClr val="FF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</a:t>
                </a:r>
                <a:endParaRPr sz="4400">
                  <a:solidFill>
                    <a:srgbClr val="FF0000"/>
                  </a:solidFill>
                  <a:latin typeface="Verdana"/>
                  <a:ea typeface="Verdana"/>
                  <a:cs typeface="Verdana"/>
                  <a:sym typeface="Verdana"/>
                </a:endParaRPr>
              </a:p>
            </p:txBody>
          </p:sp>
          <p:sp>
            <p:nvSpPr>
              <p:cNvPr id="1859" name="Google Shape;1859;p55"/>
              <p:cNvSpPr/>
              <p:nvPr/>
            </p:nvSpPr>
            <p:spPr>
              <a:xfrm>
                <a:off x="76200" y="6410412"/>
                <a:ext cx="1921169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b="1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Kiran TALELE </a:t>
                </a:r>
                <a:endParaRPr/>
              </a:p>
            </p:txBody>
          </p:sp>
        </p:grpSp>
        <p:sp>
          <p:nvSpPr>
            <p:cNvPr id="1860" name="Google Shape;1860;p55"/>
            <p:cNvSpPr txBox="1"/>
            <p:nvPr/>
          </p:nvSpPr>
          <p:spPr>
            <a:xfrm>
              <a:off x="8610600" y="6343564"/>
              <a:ext cx="838200" cy="5572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fld id="{00000000-1234-1234-1234-123412341234}" type="slidenum">
                <a:rPr lang="en-US" sz="2800" b="1">
                  <a:solidFill>
                    <a:srgbClr val="FFFF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43</a:t>
              </a:fld>
              <a:r>
                <a:rPr lang="en-US" sz="2400" b="1">
                  <a:solidFill>
                    <a:srgbClr val="C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endParaRPr sz="2800" b="1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1861" name="Google Shape;1861;p55"/>
          <p:cNvSpPr/>
          <p:nvPr/>
        </p:nvSpPr>
        <p:spPr>
          <a:xfrm>
            <a:off x="762000" y="381000"/>
            <a:ext cx="7848600" cy="3478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Trimmed Mean Filter ALGORITHM 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1.  Place a window over element;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2.  Pick up elements;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3.  Order elements;</a:t>
            </a:r>
            <a:endParaRPr/>
          </a:p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AutoNum type="arabicPeriod" startAt="4"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Discard elements at the beginning and at the end of the got  </a:t>
            </a:r>
            <a:endParaRPr/>
          </a:p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AutoNum type="arabicPeriod" startAt="4"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ordered set;</a:t>
            </a:r>
            <a:endParaRPr/>
          </a:p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AutoNum type="arabicPeriod" startAt="5"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Take an average — sum up the remaining elements and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divide the sum by their number.</a:t>
            </a:r>
            <a:endParaRPr/>
          </a:p>
        </p:txBody>
      </p:sp>
      <p:sp>
        <p:nvSpPr>
          <p:cNvPr id="1862" name="Google Shape;1862;p55"/>
          <p:cNvSpPr/>
          <p:nvPr/>
        </p:nvSpPr>
        <p:spPr>
          <a:xfrm>
            <a:off x="762000" y="4227513"/>
            <a:ext cx="8382000" cy="954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Since the filter applies a mean to the untrimmed data, it is not edge preserving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67" name="Google Shape;1867;p56"/>
          <p:cNvGrpSpPr/>
          <p:nvPr/>
        </p:nvGrpSpPr>
        <p:grpSpPr>
          <a:xfrm>
            <a:off x="0" y="6343650"/>
            <a:ext cx="9448800" cy="557213"/>
            <a:chOff x="0" y="6343564"/>
            <a:chExt cx="9448800" cy="557212"/>
          </a:xfrm>
        </p:grpSpPr>
        <p:grpSp>
          <p:nvGrpSpPr>
            <p:cNvPr id="1868" name="Google Shape;1868;p56"/>
            <p:cNvGrpSpPr/>
            <p:nvPr/>
          </p:nvGrpSpPr>
          <p:grpSpPr>
            <a:xfrm>
              <a:off x="0" y="6392863"/>
              <a:ext cx="9144000" cy="465137"/>
              <a:chOff x="0" y="6392863"/>
              <a:chExt cx="9144000" cy="465137"/>
            </a:xfrm>
          </p:grpSpPr>
          <p:sp>
            <p:nvSpPr>
              <p:cNvPr id="1869" name="Google Shape;1869;p56"/>
              <p:cNvSpPr txBox="1"/>
              <p:nvPr/>
            </p:nvSpPr>
            <p:spPr>
              <a:xfrm>
                <a:off x="0" y="6392863"/>
                <a:ext cx="9144000" cy="465137"/>
              </a:xfrm>
              <a:prstGeom prst="rect">
                <a:avLst/>
              </a:prstGeom>
              <a:solidFill>
                <a:srgbClr val="C0504D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200" b="1">
                    <a:solidFill>
                      <a:srgbClr val="FF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</a:t>
                </a:r>
                <a:endParaRPr sz="4400">
                  <a:solidFill>
                    <a:srgbClr val="FF0000"/>
                  </a:solidFill>
                  <a:latin typeface="Verdana"/>
                  <a:ea typeface="Verdana"/>
                  <a:cs typeface="Verdana"/>
                  <a:sym typeface="Verdana"/>
                </a:endParaRPr>
              </a:p>
            </p:txBody>
          </p:sp>
          <p:sp>
            <p:nvSpPr>
              <p:cNvPr id="1870" name="Google Shape;1870;p56"/>
              <p:cNvSpPr/>
              <p:nvPr/>
            </p:nvSpPr>
            <p:spPr>
              <a:xfrm>
                <a:off x="76200" y="6410412"/>
                <a:ext cx="1921169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b="1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Kiran TALELE </a:t>
                </a:r>
                <a:endParaRPr/>
              </a:p>
            </p:txBody>
          </p:sp>
        </p:grpSp>
        <p:sp>
          <p:nvSpPr>
            <p:cNvPr id="1871" name="Google Shape;1871;p56"/>
            <p:cNvSpPr txBox="1"/>
            <p:nvPr/>
          </p:nvSpPr>
          <p:spPr>
            <a:xfrm>
              <a:off x="8610600" y="6343564"/>
              <a:ext cx="838200" cy="5572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fld id="{00000000-1234-1234-1234-123412341234}" type="slidenum">
                <a:rPr lang="en-US" sz="2800" b="1">
                  <a:solidFill>
                    <a:srgbClr val="FFFF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44</a:t>
              </a:fld>
              <a:r>
                <a:rPr lang="en-US" sz="2400" b="1">
                  <a:solidFill>
                    <a:srgbClr val="C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endParaRPr sz="2800" b="1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1872" name="Google Shape;1872;p56"/>
          <p:cNvSpPr txBox="1"/>
          <p:nvPr/>
        </p:nvSpPr>
        <p:spPr>
          <a:xfrm>
            <a:off x="228600" y="152400"/>
            <a:ext cx="8229600" cy="71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32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200" b="1">
                <a:solidFill>
                  <a:srgbClr val="000099"/>
                </a:solidFill>
                <a:latin typeface="Cambria"/>
                <a:ea typeface="Cambria"/>
                <a:cs typeface="Cambria"/>
                <a:sym typeface="Cambria"/>
              </a:rPr>
              <a:t>(4)  Alpha (α)-Trimmed Averaging Filter </a:t>
            </a:r>
            <a:br>
              <a:rPr lang="en-US" sz="3200" b="1">
                <a:solidFill>
                  <a:srgbClr val="000099"/>
                </a:solidFill>
                <a:latin typeface="Cambria"/>
                <a:ea typeface="Cambria"/>
                <a:cs typeface="Cambria"/>
                <a:sym typeface="Cambria"/>
              </a:rPr>
            </a:br>
            <a:endParaRPr sz="3200" b="1">
              <a:solidFill>
                <a:srgbClr val="000099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873" name="Google Shape;1873;p56"/>
          <p:cNvSpPr/>
          <p:nvPr/>
        </p:nvSpPr>
        <p:spPr>
          <a:xfrm>
            <a:off x="1066800" y="1066800"/>
            <a:ext cx="7543800" cy="52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non-linear smoothing filter. </a:t>
            </a:r>
            <a:endParaRPr/>
          </a:p>
        </p:txBody>
      </p:sp>
      <p:sp>
        <p:nvSpPr>
          <p:cNvPr id="1874" name="Google Shape;1874;p56"/>
          <p:cNvSpPr/>
          <p:nvPr/>
        </p:nvSpPr>
        <p:spPr>
          <a:xfrm>
            <a:off x="1066800" y="1828800"/>
            <a:ext cx="5638800" cy="954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For ex. Consider below window size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1875" name="Google Shape;1875;p56"/>
          <p:cNvGraphicFramePr/>
          <p:nvPr>
            <p:extLst>
              <p:ext uri="{D42A27DB-BD31-4B8C-83A1-F6EECF244321}">
                <p14:modId xmlns:p14="http://schemas.microsoft.com/office/powerpoint/2010/main" val="3665544644"/>
              </p:ext>
            </p:extLst>
          </p:nvPr>
        </p:nvGraphicFramePr>
        <p:xfrm>
          <a:off x="1752600" y="2895600"/>
          <a:ext cx="2362200" cy="1554210"/>
        </p:xfrm>
        <a:graphic>
          <a:graphicData uri="http://schemas.openxmlformats.org/drawingml/2006/table">
            <a:tbl>
              <a:tblPr>
                <a:noFill/>
                <a:tableStyleId>{851CF4EA-D1BB-40FF-B8F5-498D31C3B60B}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180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/>
                        <a:t>20</a:t>
                      </a:r>
                      <a:endParaRPr sz="2800"/>
                    </a:p>
                  </a:txBody>
                  <a:tcPr marL="91450" marR="91450" marT="45675" marB="456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/>
                        <a:t>20</a:t>
                      </a:r>
                      <a:endParaRPr sz="2800"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dirty="0"/>
                        <a:t>8</a:t>
                      </a:r>
                      <a:endParaRPr sz="2800" dirty="0"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80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/>
                        <a:t>21</a:t>
                      </a:r>
                      <a:endParaRPr sz="2800"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/>
                        <a:t>19</a:t>
                      </a:r>
                      <a:endParaRPr sz="2800"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/>
                        <a:t>12</a:t>
                      </a:r>
                      <a:endParaRPr sz="2800"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80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/>
                        <a:t>19</a:t>
                      </a:r>
                      <a:endParaRPr sz="2800"/>
                    </a:p>
                  </a:txBody>
                  <a:tcPr marL="91450" marR="91450" marT="45675" marB="456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/>
                        <a:t>22</a:t>
                      </a:r>
                      <a:endParaRPr sz="2800"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dirty="0"/>
                        <a:t>10</a:t>
                      </a:r>
                      <a:endParaRPr sz="2800" dirty="0"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876" name="Google Shape;1876;p56"/>
          <p:cNvSpPr/>
          <p:nvPr/>
        </p:nvSpPr>
        <p:spPr>
          <a:xfrm>
            <a:off x="1143000" y="4800600"/>
            <a:ext cx="7162800" cy="1077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ordered list is 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 = { 8, 10, 12, 19, 19, 20, 20, 21, 22}</a:t>
            </a:r>
            <a:endParaRPr/>
          </a:p>
        </p:txBody>
      </p:sp>
      <p:sp>
        <p:nvSpPr>
          <p:cNvPr id="1877" name="Google Shape;1877;p56"/>
          <p:cNvSpPr/>
          <p:nvPr/>
        </p:nvSpPr>
        <p:spPr>
          <a:xfrm>
            <a:off x="990600" y="2844800"/>
            <a:ext cx="685800" cy="5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F</a:t>
            </a:r>
            <a:r>
              <a:rPr lang="en-US" sz="2400" b="1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 = 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78" name="Google Shape;1878;p56"/>
          <p:cNvSpPr/>
          <p:nvPr/>
        </p:nvSpPr>
        <p:spPr>
          <a:xfrm>
            <a:off x="4733925" y="2684463"/>
            <a:ext cx="2429102" cy="5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A</a:t>
            </a:r>
            <a:r>
              <a:rPr lang="en-US" sz="2400" b="1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 = 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1879" name="Google Shape;1879;p56"/>
          <p:cNvGraphicFramePr/>
          <p:nvPr/>
        </p:nvGraphicFramePr>
        <p:xfrm>
          <a:off x="5563321" y="2759076"/>
          <a:ext cx="2790100" cy="1660525"/>
        </p:xfrm>
        <a:graphic>
          <a:graphicData uri="http://schemas.openxmlformats.org/drawingml/2006/table">
            <a:tbl>
              <a:tblPr>
                <a:noFill/>
                <a:tableStyleId>{851CF4EA-D1BB-40FF-B8F5-498D31C3B60B}</a:tableStyleId>
              </a:tblPr>
              <a:tblGrid>
                <a:gridCol w="685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95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09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712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45650" marB="45650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45650" marB="45650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45650" marB="45650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12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45650" marB="45650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Book Antiqua"/>
                        <a:buNone/>
                      </a:pPr>
                      <a:r>
                        <a:rPr lang="en-US" sz="2800" b="1">
                          <a:solidFill>
                            <a:srgbClr val="000000"/>
                          </a:solidFill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A(x,y)</a:t>
                      </a:r>
                      <a:endParaRPr sz="2800"/>
                    </a:p>
                  </a:txBody>
                  <a:tcPr marL="91425" marR="91425" marT="45650" marB="45650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45650" marB="45650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80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45650" marB="45650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45650" marB="45650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45650" marB="45650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84" name="Google Shape;1884;p57"/>
          <p:cNvGrpSpPr/>
          <p:nvPr/>
        </p:nvGrpSpPr>
        <p:grpSpPr>
          <a:xfrm>
            <a:off x="0" y="6343650"/>
            <a:ext cx="9448800" cy="557213"/>
            <a:chOff x="0" y="6343564"/>
            <a:chExt cx="9448800" cy="557212"/>
          </a:xfrm>
        </p:grpSpPr>
        <p:grpSp>
          <p:nvGrpSpPr>
            <p:cNvPr id="1885" name="Google Shape;1885;p57"/>
            <p:cNvGrpSpPr/>
            <p:nvPr/>
          </p:nvGrpSpPr>
          <p:grpSpPr>
            <a:xfrm>
              <a:off x="0" y="6392863"/>
              <a:ext cx="9144000" cy="465137"/>
              <a:chOff x="0" y="6392863"/>
              <a:chExt cx="9144000" cy="465137"/>
            </a:xfrm>
          </p:grpSpPr>
          <p:sp>
            <p:nvSpPr>
              <p:cNvPr id="1886" name="Google Shape;1886;p57"/>
              <p:cNvSpPr txBox="1"/>
              <p:nvPr/>
            </p:nvSpPr>
            <p:spPr>
              <a:xfrm>
                <a:off x="0" y="6392863"/>
                <a:ext cx="9144000" cy="465137"/>
              </a:xfrm>
              <a:prstGeom prst="rect">
                <a:avLst/>
              </a:prstGeom>
              <a:solidFill>
                <a:srgbClr val="C0504D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200" b="1">
                    <a:solidFill>
                      <a:srgbClr val="FF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</a:t>
                </a:r>
                <a:endParaRPr sz="4400">
                  <a:solidFill>
                    <a:srgbClr val="FF0000"/>
                  </a:solidFill>
                  <a:latin typeface="Verdana"/>
                  <a:ea typeface="Verdana"/>
                  <a:cs typeface="Verdana"/>
                  <a:sym typeface="Verdana"/>
                </a:endParaRPr>
              </a:p>
            </p:txBody>
          </p:sp>
          <p:sp>
            <p:nvSpPr>
              <p:cNvPr id="1887" name="Google Shape;1887;p57"/>
              <p:cNvSpPr/>
              <p:nvPr/>
            </p:nvSpPr>
            <p:spPr>
              <a:xfrm>
                <a:off x="76200" y="6410412"/>
                <a:ext cx="1921169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b="1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Kiran TALELE </a:t>
                </a:r>
                <a:endParaRPr/>
              </a:p>
            </p:txBody>
          </p:sp>
        </p:grpSp>
        <p:sp>
          <p:nvSpPr>
            <p:cNvPr id="1888" name="Google Shape;1888;p57"/>
            <p:cNvSpPr txBox="1"/>
            <p:nvPr/>
          </p:nvSpPr>
          <p:spPr>
            <a:xfrm>
              <a:off x="8610600" y="6343564"/>
              <a:ext cx="838200" cy="5572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fld id="{00000000-1234-1234-1234-123412341234}" type="slidenum">
                <a:rPr lang="en-US" sz="2800" b="1">
                  <a:solidFill>
                    <a:srgbClr val="FFFF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45</a:t>
              </a:fld>
              <a:r>
                <a:rPr lang="en-US" sz="2400" b="1">
                  <a:solidFill>
                    <a:srgbClr val="C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endParaRPr sz="2800" b="1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1889" name="Google Shape;1889;p57"/>
          <p:cNvSpPr/>
          <p:nvPr/>
        </p:nvSpPr>
        <p:spPr>
          <a:xfrm>
            <a:off x="698500" y="2286000"/>
            <a:ext cx="8445500" cy="5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 F = { 8, 10, 12, 19, 19, 20, 20, 21, 22}</a:t>
            </a:r>
            <a:endParaRPr/>
          </a:p>
        </p:txBody>
      </p:sp>
      <p:sp>
        <p:nvSpPr>
          <p:cNvPr id="1890" name="Google Shape;1890;p57"/>
          <p:cNvSpPr/>
          <p:nvPr/>
        </p:nvSpPr>
        <p:spPr>
          <a:xfrm>
            <a:off x="609600" y="838200"/>
            <a:ext cx="8001000" cy="13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For different values of α, the output is as follows: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Case-1 :  When α = 0</a:t>
            </a:r>
            <a:endParaRPr/>
          </a:p>
        </p:txBody>
      </p:sp>
      <p:sp>
        <p:nvSpPr>
          <p:cNvPr id="1891" name="Google Shape;1891;p57"/>
          <p:cNvSpPr/>
          <p:nvPr/>
        </p:nvSpPr>
        <p:spPr>
          <a:xfrm>
            <a:off x="609600" y="4048125"/>
            <a:ext cx="4572000" cy="52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Case-2 :  When α = 1   </a:t>
            </a:r>
            <a:endParaRPr/>
          </a:p>
        </p:txBody>
      </p:sp>
      <p:sp>
        <p:nvSpPr>
          <p:cNvPr id="1892" name="Google Shape;1892;p57"/>
          <p:cNvSpPr/>
          <p:nvPr/>
        </p:nvSpPr>
        <p:spPr>
          <a:xfrm>
            <a:off x="609600" y="177800"/>
            <a:ext cx="7162800" cy="5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 find A(x,y) </a:t>
            </a:r>
            <a:endParaRPr/>
          </a:p>
        </p:txBody>
      </p:sp>
      <p:sp>
        <p:nvSpPr>
          <p:cNvPr id="1893" name="Google Shape;1893;p57"/>
          <p:cNvSpPr/>
          <p:nvPr/>
        </p:nvSpPr>
        <p:spPr>
          <a:xfrm>
            <a:off x="685800" y="3048000"/>
            <a:ext cx="4572000" cy="52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   A(x,y) = 18.8</a:t>
            </a:r>
            <a:endParaRPr/>
          </a:p>
        </p:txBody>
      </p:sp>
      <p:sp>
        <p:nvSpPr>
          <p:cNvPr id="1894" name="Google Shape;1894;p57"/>
          <p:cNvSpPr/>
          <p:nvPr/>
        </p:nvSpPr>
        <p:spPr>
          <a:xfrm>
            <a:off x="2057400" y="5495925"/>
            <a:ext cx="4572000" cy="52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A(x,y) = 17.3</a:t>
            </a:r>
            <a:endParaRPr/>
          </a:p>
        </p:txBody>
      </p:sp>
      <p:sp>
        <p:nvSpPr>
          <p:cNvPr id="1895" name="Google Shape;1895;p57"/>
          <p:cNvSpPr/>
          <p:nvPr/>
        </p:nvSpPr>
        <p:spPr>
          <a:xfrm>
            <a:off x="762000" y="4673600"/>
            <a:ext cx="8445500" cy="5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 F = { 8, 10, 12, 19, 19, 20, 20, 21, 22}</a:t>
            </a:r>
            <a:endParaRPr/>
          </a:p>
        </p:txBody>
      </p:sp>
      <p:grpSp>
        <p:nvGrpSpPr>
          <p:cNvPr id="1896" name="Google Shape;1896;p57"/>
          <p:cNvGrpSpPr/>
          <p:nvPr/>
        </p:nvGrpSpPr>
        <p:grpSpPr>
          <a:xfrm>
            <a:off x="3013075" y="4824413"/>
            <a:ext cx="381000" cy="381000"/>
            <a:chOff x="5562600" y="1524000"/>
            <a:chExt cx="381000" cy="381000"/>
          </a:xfrm>
        </p:grpSpPr>
        <p:cxnSp>
          <p:nvCxnSpPr>
            <p:cNvPr id="1897" name="Google Shape;1897;p57"/>
            <p:cNvCxnSpPr/>
            <p:nvPr/>
          </p:nvCxnSpPr>
          <p:spPr>
            <a:xfrm>
              <a:off x="5562600" y="1524000"/>
              <a:ext cx="381000" cy="381000"/>
            </a:xfrm>
            <a:prstGeom prst="straightConnector1">
              <a:avLst/>
            </a:prstGeom>
            <a:noFill/>
            <a:ln w="57150" cap="flat" cmpd="sng">
              <a:solidFill>
                <a:srgbClr val="FF66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</p:cxnSp>
        <p:cxnSp>
          <p:nvCxnSpPr>
            <p:cNvPr id="1898" name="Google Shape;1898;p57"/>
            <p:cNvCxnSpPr/>
            <p:nvPr/>
          </p:nvCxnSpPr>
          <p:spPr>
            <a:xfrm rot="10800000" flipH="1">
              <a:off x="5562600" y="1524000"/>
              <a:ext cx="381000" cy="381000"/>
            </a:xfrm>
            <a:prstGeom prst="straightConnector1">
              <a:avLst/>
            </a:prstGeom>
            <a:noFill/>
            <a:ln w="57150" cap="flat" cmpd="sng">
              <a:solidFill>
                <a:srgbClr val="FF66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</p:cxnSp>
      </p:grpSp>
      <p:grpSp>
        <p:nvGrpSpPr>
          <p:cNvPr id="1899" name="Google Shape;1899;p57"/>
          <p:cNvGrpSpPr/>
          <p:nvPr/>
        </p:nvGrpSpPr>
        <p:grpSpPr>
          <a:xfrm>
            <a:off x="7831138" y="4818063"/>
            <a:ext cx="381000" cy="381000"/>
            <a:chOff x="5562600" y="1524000"/>
            <a:chExt cx="381000" cy="381000"/>
          </a:xfrm>
        </p:grpSpPr>
        <p:cxnSp>
          <p:nvCxnSpPr>
            <p:cNvPr id="1900" name="Google Shape;1900;p57"/>
            <p:cNvCxnSpPr/>
            <p:nvPr/>
          </p:nvCxnSpPr>
          <p:spPr>
            <a:xfrm>
              <a:off x="5562600" y="1524000"/>
              <a:ext cx="381000" cy="381000"/>
            </a:xfrm>
            <a:prstGeom prst="straightConnector1">
              <a:avLst/>
            </a:prstGeom>
            <a:noFill/>
            <a:ln w="57150" cap="flat" cmpd="sng">
              <a:solidFill>
                <a:srgbClr val="FF66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</p:cxnSp>
        <p:cxnSp>
          <p:nvCxnSpPr>
            <p:cNvPr id="1901" name="Google Shape;1901;p57"/>
            <p:cNvCxnSpPr/>
            <p:nvPr/>
          </p:nvCxnSpPr>
          <p:spPr>
            <a:xfrm rot="10800000" flipH="1">
              <a:off x="5562600" y="1524000"/>
              <a:ext cx="381000" cy="381000"/>
            </a:xfrm>
            <a:prstGeom prst="straightConnector1">
              <a:avLst/>
            </a:prstGeom>
            <a:noFill/>
            <a:ln w="57150" cap="flat" cmpd="sng">
              <a:solidFill>
                <a:srgbClr val="FF66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06" name="Google Shape;1906;p58"/>
          <p:cNvGrpSpPr/>
          <p:nvPr/>
        </p:nvGrpSpPr>
        <p:grpSpPr>
          <a:xfrm>
            <a:off x="0" y="6343650"/>
            <a:ext cx="9448800" cy="557213"/>
            <a:chOff x="0" y="6343564"/>
            <a:chExt cx="9448800" cy="557212"/>
          </a:xfrm>
        </p:grpSpPr>
        <p:grpSp>
          <p:nvGrpSpPr>
            <p:cNvPr id="1907" name="Google Shape;1907;p58"/>
            <p:cNvGrpSpPr/>
            <p:nvPr/>
          </p:nvGrpSpPr>
          <p:grpSpPr>
            <a:xfrm>
              <a:off x="0" y="6392863"/>
              <a:ext cx="9144000" cy="465137"/>
              <a:chOff x="0" y="6392863"/>
              <a:chExt cx="9144000" cy="465137"/>
            </a:xfrm>
          </p:grpSpPr>
          <p:sp>
            <p:nvSpPr>
              <p:cNvPr id="1908" name="Google Shape;1908;p58"/>
              <p:cNvSpPr txBox="1"/>
              <p:nvPr/>
            </p:nvSpPr>
            <p:spPr>
              <a:xfrm>
                <a:off x="0" y="6392863"/>
                <a:ext cx="9144000" cy="465137"/>
              </a:xfrm>
              <a:prstGeom prst="rect">
                <a:avLst/>
              </a:prstGeom>
              <a:solidFill>
                <a:srgbClr val="C0504D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200" b="1">
                    <a:solidFill>
                      <a:srgbClr val="FF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</a:t>
                </a:r>
                <a:endParaRPr sz="4400">
                  <a:solidFill>
                    <a:srgbClr val="FF0000"/>
                  </a:solidFill>
                  <a:latin typeface="Verdana"/>
                  <a:ea typeface="Verdana"/>
                  <a:cs typeface="Verdana"/>
                  <a:sym typeface="Verdana"/>
                </a:endParaRPr>
              </a:p>
            </p:txBody>
          </p:sp>
          <p:sp>
            <p:nvSpPr>
              <p:cNvPr id="1909" name="Google Shape;1909;p58"/>
              <p:cNvSpPr/>
              <p:nvPr/>
            </p:nvSpPr>
            <p:spPr>
              <a:xfrm>
                <a:off x="76200" y="6410412"/>
                <a:ext cx="1921169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b="1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Kiran TALELE </a:t>
                </a:r>
                <a:endParaRPr/>
              </a:p>
            </p:txBody>
          </p:sp>
        </p:grpSp>
        <p:sp>
          <p:nvSpPr>
            <p:cNvPr id="1910" name="Google Shape;1910;p58"/>
            <p:cNvSpPr txBox="1"/>
            <p:nvPr/>
          </p:nvSpPr>
          <p:spPr>
            <a:xfrm>
              <a:off x="8610600" y="6343564"/>
              <a:ext cx="838200" cy="5572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fld id="{00000000-1234-1234-1234-123412341234}" type="slidenum">
                <a:rPr lang="en-US" sz="2800" b="1">
                  <a:solidFill>
                    <a:srgbClr val="FFFF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46</a:t>
              </a:fld>
              <a:r>
                <a:rPr lang="en-US" sz="2400" b="1">
                  <a:solidFill>
                    <a:srgbClr val="C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endParaRPr sz="2800" b="1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1911" name="Google Shape;1911;p58"/>
          <p:cNvSpPr/>
          <p:nvPr/>
        </p:nvSpPr>
        <p:spPr>
          <a:xfrm>
            <a:off x="762000" y="5572125"/>
            <a:ext cx="4572000" cy="52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   A(x,y) = 19.0</a:t>
            </a:r>
            <a:endParaRPr/>
          </a:p>
        </p:txBody>
      </p:sp>
      <p:sp>
        <p:nvSpPr>
          <p:cNvPr id="1912" name="Google Shape;1912;p58"/>
          <p:cNvSpPr/>
          <p:nvPr/>
        </p:nvSpPr>
        <p:spPr>
          <a:xfrm>
            <a:off x="609600" y="228600"/>
            <a:ext cx="4572000" cy="52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Case-3 :  When α = 2   </a:t>
            </a:r>
            <a:endParaRPr/>
          </a:p>
        </p:txBody>
      </p:sp>
      <p:sp>
        <p:nvSpPr>
          <p:cNvPr id="1913" name="Google Shape;1913;p58"/>
          <p:cNvSpPr/>
          <p:nvPr/>
        </p:nvSpPr>
        <p:spPr>
          <a:xfrm>
            <a:off x="2057400" y="1676400"/>
            <a:ext cx="4572000" cy="52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A(x,y) = 18.0</a:t>
            </a:r>
            <a:endParaRPr/>
          </a:p>
        </p:txBody>
      </p:sp>
      <p:sp>
        <p:nvSpPr>
          <p:cNvPr id="1914" name="Google Shape;1914;p58"/>
          <p:cNvSpPr/>
          <p:nvPr/>
        </p:nvSpPr>
        <p:spPr>
          <a:xfrm>
            <a:off x="762000" y="852488"/>
            <a:ext cx="8445500" cy="585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 F = { 8, 10, 12, 19, 19, 20, 20, 21, 22}</a:t>
            </a:r>
            <a:endParaRPr/>
          </a:p>
        </p:txBody>
      </p:sp>
      <p:sp>
        <p:nvSpPr>
          <p:cNvPr id="1915" name="Google Shape;1915;p58"/>
          <p:cNvSpPr/>
          <p:nvPr/>
        </p:nvSpPr>
        <p:spPr>
          <a:xfrm>
            <a:off x="609600" y="2362200"/>
            <a:ext cx="4572000" cy="52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Case-4 :  When α = 3   </a:t>
            </a:r>
            <a:endParaRPr/>
          </a:p>
        </p:txBody>
      </p:sp>
      <p:sp>
        <p:nvSpPr>
          <p:cNvPr id="1916" name="Google Shape;1916;p58"/>
          <p:cNvSpPr/>
          <p:nvPr/>
        </p:nvSpPr>
        <p:spPr>
          <a:xfrm>
            <a:off x="2057400" y="3657600"/>
            <a:ext cx="4572000" cy="52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A(x,y) = 19.3</a:t>
            </a:r>
            <a:endParaRPr/>
          </a:p>
        </p:txBody>
      </p:sp>
      <p:sp>
        <p:nvSpPr>
          <p:cNvPr id="1917" name="Google Shape;1917;p58"/>
          <p:cNvSpPr/>
          <p:nvPr/>
        </p:nvSpPr>
        <p:spPr>
          <a:xfrm>
            <a:off x="762000" y="2986088"/>
            <a:ext cx="8445500" cy="585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 F = { 8, 10, 12, 19, 19, 20, 20, 21, 22}</a:t>
            </a:r>
            <a:endParaRPr/>
          </a:p>
        </p:txBody>
      </p:sp>
      <p:sp>
        <p:nvSpPr>
          <p:cNvPr id="1918" name="Google Shape;1918;p58"/>
          <p:cNvSpPr/>
          <p:nvPr/>
        </p:nvSpPr>
        <p:spPr>
          <a:xfrm>
            <a:off x="685800" y="4419600"/>
            <a:ext cx="4572000" cy="52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Case-5 :  When α = 4   </a:t>
            </a:r>
            <a:endParaRPr/>
          </a:p>
        </p:txBody>
      </p:sp>
      <p:grpSp>
        <p:nvGrpSpPr>
          <p:cNvPr id="1919" name="Google Shape;1919;p58"/>
          <p:cNvGrpSpPr/>
          <p:nvPr/>
        </p:nvGrpSpPr>
        <p:grpSpPr>
          <a:xfrm>
            <a:off x="3048000" y="990600"/>
            <a:ext cx="381000" cy="381000"/>
            <a:chOff x="5562600" y="1524000"/>
            <a:chExt cx="381000" cy="381000"/>
          </a:xfrm>
        </p:grpSpPr>
        <p:cxnSp>
          <p:nvCxnSpPr>
            <p:cNvPr id="1920" name="Google Shape;1920;p58"/>
            <p:cNvCxnSpPr/>
            <p:nvPr/>
          </p:nvCxnSpPr>
          <p:spPr>
            <a:xfrm>
              <a:off x="5562600" y="1524000"/>
              <a:ext cx="381000" cy="381000"/>
            </a:xfrm>
            <a:prstGeom prst="straightConnector1">
              <a:avLst/>
            </a:prstGeom>
            <a:noFill/>
            <a:ln w="57150" cap="flat" cmpd="sng">
              <a:solidFill>
                <a:srgbClr val="FF66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</p:cxnSp>
        <p:cxnSp>
          <p:nvCxnSpPr>
            <p:cNvPr id="1921" name="Google Shape;1921;p58"/>
            <p:cNvCxnSpPr/>
            <p:nvPr/>
          </p:nvCxnSpPr>
          <p:spPr>
            <a:xfrm rot="10800000" flipH="1">
              <a:off x="5562600" y="1524000"/>
              <a:ext cx="381000" cy="381000"/>
            </a:xfrm>
            <a:prstGeom prst="straightConnector1">
              <a:avLst/>
            </a:prstGeom>
            <a:noFill/>
            <a:ln w="57150" cap="flat" cmpd="sng">
              <a:solidFill>
                <a:srgbClr val="FF66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</p:cxnSp>
      </p:grpSp>
      <p:grpSp>
        <p:nvGrpSpPr>
          <p:cNvPr id="1922" name="Google Shape;1922;p58"/>
          <p:cNvGrpSpPr/>
          <p:nvPr/>
        </p:nvGrpSpPr>
        <p:grpSpPr>
          <a:xfrm>
            <a:off x="3581400" y="990600"/>
            <a:ext cx="381000" cy="381000"/>
            <a:chOff x="5562600" y="1524000"/>
            <a:chExt cx="381000" cy="381000"/>
          </a:xfrm>
        </p:grpSpPr>
        <p:cxnSp>
          <p:nvCxnSpPr>
            <p:cNvPr id="1923" name="Google Shape;1923;p58"/>
            <p:cNvCxnSpPr/>
            <p:nvPr/>
          </p:nvCxnSpPr>
          <p:spPr>
            <a:xfrm>
              <a:off x="5562600" y="1524000"/>
              <a:ext cx="381000" cy="381000"/>
            </a:xfrm>
            <a:prstGeom prst="straightConnector1">
              <a:avLst/>
            </a:prstGeom>
            <a:noFill/>
            <a:ln w="57150" cap="flat" cmpd="sng">
              <a:solidFill>
                <a:srgbClr val="FF66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</p:cxnSp>
        <p:cxnSp>
          <p:nvCxnSpPr>
            <p:cNvPr id="1924" name="Google Shape;1924;p58"/>
            <p:cNvCxnSpPr/>
            <p:nvPr/>
          </p:nvCxnSpPr>
          <p:spPr>
            <a:xfrm rot="10800000" flipH="1">
              <a:off x="5562600" y="1524000"/>
              <a:ext cx="381000" cy="381000"/>
            </a:xfrm>
            <a:prstGeom prst="straightConnector1">
              <a:avLst/>
            </a:prstGeom>
            <a:noFill/>
            <a:ln w="57150" cap="flat" cmpd="sng">
              <a:solidFill>
                <a:srgbClr val="FF66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</p:cxnSp>
      </p:grpSp>
      <p:grpSp>
        <p:nvGrpSpPr>
          <p:cNvPr id="1925" name="Google Shape;1925;p58"/>
          <p:cNvGrpSpPr/>
          <p:nvPr/>
        </p:nvGrpSpPr>
        <p:grpSpPr>
          <a:xfrm>
            <a:off x="7239000" y="990600"/>
            <a:ext cx="381000" cy="381000"/>
            <a:chOff x="5562600" y="1524000"/>
            <a:chExt cx="381000" cy="381000"/>
          </a:xfrm>
        </p:grpSpPr>
        <p:cxnSp>
          <p:nvCxnSpPr>
            <p:cNvPr id="1926" name="Google Shape;1926;p58"/>
            <p:cNvCxnSpPr/>
            <p:nvPr/>
          </p:nvCxnSpPr>
          <p:spPr>
            <a:xfrm>
              <a:off x="5562600" y="1524000"/>
              <a:ext cx="381000" cy="381000"/>
            </a:xfrm>
            <a:prstGeom prst="straightConnector1">
              <a:avLst/>
            </a:prstGeom>
            <a:noFill/>
            <a:ln w="57150" cap="flat" cmpd="sng">
              <a:solidFill>
                <a:srgbClr val="FF66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</p:cxnSp>
        <p:cxnSp>
          <p:nvCxnSpPr>
            <p:cNvPr id="1927" name="Google Shape;1927;p58"/>
            <p:cNvCxnSpPr/>
            <p:nvPr/>
          </p:nvCxnSpPr>
          <p:spPr>
            <a:xfrm rot="10800000" flipH="1">
              <a:off x="5562600" y="1524000"/>
              <a:ext cx="381000" cy="381000"/>
            </a:xfrm>
            <a:prstGeom prst="straightConnector1">
              <a:avLst/>
            </a:prstGeom>
            <a:noFill/>
            <a:ln w="57150" cap="flat" cmpd="sng">
              <a:solidFill>
                <a:srgbClr val="FF66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</p:cxnSp>
      </p:grpSp>
      <p:grpSp>
        <p:nvGrpSpPr>
          <p:cNvPr id="1928" name="Google Shape;1928;p58"/>
          <p:cNvGrpSpPr/>
          <p:nvPr/>
        </p:nvGrpSpPr>
        <p:grpSpPr>
          <a:xfrm>
            <a:off x="7772400" y="990600"/>
            <a:ext cx="381000" cy="381000"/>
            <a:chOff x="5562600" y="1524000"/>
            <a:chExt cx="381000" cy="381000"/>
          </a:xfrm>
        </p:grpSpPr>
        <p:cxnSp>
          <p:nvCxnSpPr>
            <p:cNvPr id="1929" name="Google Shape;1929;p58"/>
            <p:cNvCxnSpPr/>
            <p:nvPr/>
          </p:nvCxnSpPr>
          <p:spPr>
            <a:xfrm>
              <a:off x="5562600" y="1524000"/>
              <a:ext cx="381000" cy="381000"/>
            </a:xfrm>
            <a:prstGeom prst="straightConnector1">
              <a:avLst/>
            </a:prstGeom>
            <a:noFill/>
            <a:ln w="57150" cap="flat" cmpd="sng">
              <a:solidFill>
                <a:srgbClr val="FF66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</p:cxnSp>
        <p:cxnSp>
          <p:nvCxnSpPr>
            <p:cNvPr id="1930" name="Google Shape;1930;p58"/>
            <p:cNvCxnSpPr/>
            <p:nvPr/>
          </p:nvCxnSpPr>
          <p:spPr>
            <a:xfrm rot="10800000" flipH="1">
              <a:off x="5562600" y="1524000"/>
              <a:ext cx="381000" cy="381000"/>
            </a:xfrm>
            <a:prstGeom prst="straightConnector1">
              <a:avLst/>
            </a:prstGeom>
            <a:noFill/>
            <a:ln w="57150" cap="flat" cmpd="sng">
              <a:solidFill>
                <a:srgbClr val="FF66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</p:cxnSp>
      </p:grpSp>
      <p:grpSp>
        <p:nvGrpSpPr>
          <p:cNvPr id="1931" name="Google Shape;1931;p58"/>
          <p:cNvGrpSpPr/>
          <p:nvPr/>
        </p:nvGrpSpPr>
        <p:grpSpPr>
          <a:xfrm>
            <a:off x="3048000" y="3124200"/>
            <a:ext cx="381000" cy="381000"/>
            <a:chOff x="5562600" y="1524000"/>
            <a:chExt cx="381000" cy="381000"/>
          </a:xfrm>
        </p:grpSpPr>
        <p:cxnSp>
          <p:nvCxnSpPr>
            <p:cNvPr id="1932" name="Google Shape;1932;p58"/>
            <p:cNvCxnSpPr/>
            <p:nvPr/>
          </p:nvCxnSpPr>
          <p:spPr>
            <a:xfrm>
              <a:off x="5562600" y="1524000"/>
              <a:ext cx="381000" cy="381000"/>
            </a:xfrm>
            <a:prstGeom prst="straightConnector1">
              <a:avLst/>
            </a:prstGeom>
            <a:noFill/>
            <a:ln w="57150" cap="flat" cmpd="sng">
              <a:solidFill>
                <a:srgbClr val="FF66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</p:cxnSp>
        <p:cxnSp>
          <p:nvCxnSpPr>
            <p:cNvPr id="1933" name="Google Shape;1933;p58"/>
            <p:cNvCxnSpPr/>
            <p:nvPr/>
          </p:nvCxnSpPr>
          <p:spPr>
            <a:xfrm rot="10800000" flipH="1">
              <a:off x="5562600" y="1524000"/>
              <a:ext cx="381000" cy="381000"/>
            </a:xfrm>
            <a:prstGeom prst="straightConnector1">
              <a:avLst/>
            </a:prstGeom>
            <a:noFill/>
            <a:ln w="57150" cap="flat" cmpd="sng">
              <a:solidFill>
                <a:srgbClr val="FF66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</p:cxnSp>
      </p:grpSp>
      <p:grpSp>
        <p:nvGrpSpPr>
          <p:cNvPr id="1934" name="Google Shape;1934;p58"/>
          <p:cNvGrpSpPr/>
          <p:nvPr/>
        </p:nvGrpSpPr>
        <p:grpSpPr>
          <a:xfrm>
            <a:off x="3581400" y="3124200"/>
            <a:ext cx="381000" cy="381000"/>
            <a:chOff x="5562600" y="1524000"/>
            <a:chExt cx="381000" cy="381000"/>
          </a:xfrm>
        </p:grpSpPr>
        <p:cxnSp>
          <p:nvCxnSpPr>
            <p:cNvPr id="1935" name="Google Shape;1935;p58"/>
            <p:cNvCxnSpPr/>
            <p:nvPr/>
          </p:nvCxnSpPr>
          <p:spPr>
            <a:xfrm>
              <a:off x="5562600" y="1524000"/>
              <a:ext cx="381000" cy="381000"/>
            </a:xfrm>
            <a:prstGeom prst="straightConnector1">
              <a:avLst/>
            </a:prstGeom>
            <a:noFill/>
            <a:ln w="57150" cap="flat" cmpd="sng">
              <a:solidFill>
                <a:srgbClr val="FF66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</p:cxnSp>
        <p:cxnSp>
          <p:nvCxnSpPr>
            <p:cNvPr id="1936" name="Google Shape;1936;p58"/>
            <p:cNvCxnSpPr/>
            <p:nvPr/>
          </p:nvCxnSpPr>
          <p:spPr>
            <a:xfrm rot="10800000" flipH="1">
              <a:off x="5562600" y="1524000"/>
              <a:ext cx="381000" cy="381000"/>
            </a:xfrm>
            <a:prstGeom prst="straightConnector1">
              <a:avLst/>
            </a:prstGeom>
            <a:noFill/>
            <a:ln w="57150" cap="flat" cmpd="sng">
              <a:solidFill>
                <a:srgbClr val="FF66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</p:cxnSp>
      </p:grpSp>
      <p:grpSp>
        <p:nvGrpSpPr>
          <p:cNvPr id="1937" name="Google Shape;1937;p58"/>
          <p:cNvGrpSpPr/>
          <p:nvPr/>
        </p:nvGrpSpPr>
        <p:grpSpPr>
          <a:xfrm>
            <a:off x="7197725" y="3200400"/>
            <a:ext cx="381000" cy="381000"/>
            <a:chOff x="5562600" y="1524000"/>
            <a:chExt cx="381000" cy="381000"/>
          </a:xfrm>
        </p:grpSpPr>
        <p:cxnSp>
          <p:nvCxnSpPr>
            <p:cNvPr id="1938" name="Google Shape;1938;p58"/>
            <p:cNvCxnSpPr/>
            <p:nvPr/>
          </p:nvCxnSpPr>
          <p:spPr>
            <a:xfrm>
              <a:off x="5562600" y="1524000"/>
              <a:ext cx="381000" cy="381000"/>
            </a:xfrm>
            <a:prstGeom prst="straightConnector1">
              <a:avLst/>
            </a:prstGeom>
            <a:noFill/>
            <a:ln w="57150" cap="flat" cmpd="sng">
              <a:solidFill>
                <a:srgbClr val="FF66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</p:cxnSp>
        <p:cxnSp>
          <p:nvCxnSpPr>
            <p:cNvPr id="1939" name="Google Shape;1939;p58"/>
            <p:cNvCxnSpPr/>
            <p:nvPr/>
          </p:nvCxnSpPr>
          <p:spPr>
            <a:xfrm rot="10800000" flipH="1">
              <a:off x="5562600" y="1524000"/>
              <a:ext cx="381000" cy="381000"/>
            </a:xfrm>
            <a:prstGeom prst="straightConnector1">
              <a:avLst/>
            </a:prstGeom>
            <a:noFill/>
            <a:ln w="57150" cap="flat" cmpd="sng">
              <a:solidFill>
                <a:srgbClr val="FF66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</p:cxnSp>
      </p:grpSp>
      <p:grpSp>
        <p:nvGrpSpPr>
          <p:cNvPr id="1940" name="Google Shape;1940;p58"/>
          <p:cNvGrpSpPr/>
          <p:nvPr/>
        </p:nvGrpSpPr>
        <p:grpSpPr>
          <a:xfrm>
            <a:off x="7731125" y="3200400"/>
            <a:ext cx="381000" cy="381000"/>
            <a:chOff x="5562600" y="1524000"/>
            <a:chExt cx="381000" cy="381000"/>
          </a:xfrm>
        </p:grpSpPr>
        <p:cxnSp>
          <p:nvCxnSpPr>
            <p:cNvPr id="1941" name="Google Shape;1941;p58"/>
            <p:cNvCxnSpPr/>
            <p:nvPr/>
          </p:nvCxnSpPr>
          <p:spPr>
            <a:xfrm>
              <a:off x="5562600" y="1524000"/>
              <a:ext cx="381000" cy="381000"/>
            </a:xfrm>
            <a:prstGeom prst="straightConnector1">
              <a:avLst/>
            </a:prstGeom>
            <a:noFill/>
            <a:ln w="57150" cap="flat" cmpd="sng">
              <a:solidFill>
                <a:srgbClr val="FF66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</p:cxnSp>
        <p:cxnSp>
          <p:nvCxnSpPr>
            <p:cNvPr id="1942" name="Google Shape;1942;p58"/>
            <p:cNvCxnSpPr/>
            <p:nvPr/>
          </p:nvCxnSpPr>
          <p:spPr>
            <a:xfrm rot="10800000" flipH="1">
              <a:off x="5562600" y="1524000"/>
              <a:ext cx="381000" cy="381000"/>
            </a:xfrm>
            <a:prstGeom prst="straightConnector1">
              <a:avLst/>
            </a:prstGeom>
            <a:noFill/>
            <a:ln w="57150" cap="flat" cmpd="sng">
              <a:solidFill>
                <a:srgbClr val="FF66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</p:cxnSp>
      </p:grpSp>
      <p:sp>
        <p:nvSpPr>
          <p:cNvPr id="1943" name="Google Shape;1943;p58"/>
          <p:cNvSpPr/>
          <p:nvPr/>
        </p:nvSpPr>
        <p:spPr>
          <a:xfrm>
            <a:off x="762000" y="4967288"/>
            <a:ext cx="8445500" cy="585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 F = { 8, 10, 12, 19, 19, 20, 20, 21, 22}</a:t>
            </a:r>
            <a:endParaRPr/>
          </a:p>
        </p:txBody>
      </p:sp>
      <p:grpSp>
        <p:nvGrpSpPr>
          <p:cNvPr id="1944" name="Google Shape;1944;p58"/>
          <p:cNvGrpSpPr/>
          <p:nvPr/>
        </p:nvGrpSpPr>
        <p:grpSpPr>
          <a:xfrm>
            <a:off x="3048000" y="5105400"/>
            <a:ext cx="381000" cy="381000"/>
            <a:chOff x="5562600" y="1524000"/>
            <a:chExt cx="381000" cy="381000"/>
          </a:xfrm>
        </p:grpSpPr>
        <p:cxnSp>
          <p:nvCxnSpPr>
            <p:cNvPr id="1945" name="Google Shape;1945;p58"/>
            <p:cNvCxnSpPr/>
            <p:nvPr/>
          </p:nvCxnSpPr>
          <p:spPr>
            <a:xfrm>
              <a:off x="5562600" y="1524000"/>
              <a:ext cx="381000" cy="381000"/>
            </a:xfrm>
            <a:prstGeom prst="straightConnector1">
              <a:avLst/>
            </a:prstGeom>
            <a:noFill/>
            <a:ln w="57150" cap="flat" cmpd="sng">
              <a:solidFill>
                <a:srgbClr val="FF66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</p:cxnSp>
        <p:cxnSp>
          <p:nvCxnSpPr>
            <p:cNvPr id="1946" name="Google Shape;1946;p58"/>
            <p:cNvCxnSpPr/>
            <p:nvPr/>
          </p:nvCxnSpPr>
          <p:spPr>
            <a:xfrm rot="10800000" flipH="1">
              <a:off x="5562600" y="1524000"/>
              <a:ext cx="381000" cy="381000"/>
            </a:xfrm>
            <a:prstGeom prst="straightConnector1">
              <a:avLst/>
            </a:prstGeom>
            <a:noFill/>
            <a:ln w="57150" cap="flat" cmpd="sng">
              <a:solidFill>
                <a:srgbClr val="FF66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</p:cxnSp>
      </p:grpSp>
      <p:grpSp>
        <p:nvGrpSpPr>
          <p:cNvPr id="1947" name="Google Shape;1947;p58"/>
          <p:cNvGrpSpPr/>
          <p:nvPr/>
        </p:nvGrpSpPr>
        <p:grpSpPr>
          <a:xfrm>
            <a:off x="3581400" y="5105400"/>
            <a:ext cx="381000" cy="381000"/>
            <a:chOff x="5562600" y="1524000"/>
            <a:chExt cx="381000" cy="381000"/>
          </a:xfrm>
        </p:grpSpPr>
        <p:cxnSp>
          <p:nvCxnSpPr>
            <p:cNvPr id="1948" name="Google Shape;1948;p58"/>
            <p:cNvCxnSpPr/>
            <p:nvPr/>
          </p:nvCxnSpPr>
          <p:spPr>
            <a:xfrm>
              <a:off x="5562600" y="1524000"/>
              <a:ext cx="381000" cy="381000"/>
            </a:xfrm>
            <a:prstGeom prst="straightConnector1">
              <a:avLst/>
            </a:prstGeom>
            <a:noFill/>
            <a:ln w="57150" cap="flat" cmpd="sng">
              <a:solidFill>
                <a:srgbClr val="FF66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</p:cxnSp>
        <p:cxnSp>
          <p:nvCxnSpPr>
            <p:cNvPr id="1949" name="Google Shape;1949;p58"/>
            <p:cNvCxnSpPr/>
            <p:nvPr/>
          </p:nvCxnSpPr>
          <p:spPr>
            <a:xfrm rot="10800000" flipH="1">
              <a:off x="5562600" y="1524000"/>
              <a:ext cx="381000" cy="381000"/>
            </a:xfrm>
            <a:prstGeom prst="straightConnector1">
              <a:avLst/>
            </a:prstGeom>
            <a:noFill/>
            <a:ln w="57150" cap="flat" cmpd="sng">
              <a:solidFill>
                <a:srgbClr val="FF66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</p:cxnSp>
      </p:grpSp>
      <p:grpSp>
        <p:nvGrpSpPr>
          <p:cNvPr id="1950" name="Google Shape;1950;p58"/>
          <p:cNvGrpSpPr/>
          <p:nvPr/>
        </p:nvGrpSpPr>
        <p:grpSpPr>
          <a:xfrm>
            <a:off x="7197725" y="5181600"/>
            <a:ext cx="381000" cy="381000"/>
            <a:chOff x="5562600" y="1524000"/>
            <a:chExt cx="381000" cy="381000"/>
          </a:xfrm>
        </p:grpSpPr>
        <p:cxnSp>
          <p:nvCxnSpPr>
            <p:cNvPr id="1951" name="Google Shape;1951;p58"/>
            <p:cNvCxnSpPr/>
            <p:nvPr/>
          </p:nvCxnSpPr>
          <p:spPr>
            <a:xfrm>
              <a:off x="5562600" y="1524000"/>
              <a:ext cx="381000" cy="381000"/>
            </a:xfrm>
            <a:prstGeom prst="straightConnector1">
              <a:avLst/>
            </a:prstGeom>
            <a:noFill/>
            <a:ln w="57150" cap="flat" cmpd="sng">
              <a:solidFill>
                <a:srgbClr val="FF66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</p:cxnSp>
        <p:cxnSp>
          <p:nvCxnSpPr>
            <p:cNvPr id="1952" name="Google Shape;1952;p58"/>
            <p:cNvCxnSpPr/>
            <p:nvPr/>
          </p:nvCxnSpPr>
          <p:spPr>
            <a:xfrm rot="10800000" flipH="1">
              <a:off x="5562600" y="1524000"/>
              <a:ext cx="381000" cy="381000"/>
            </a:xfrm>
            <a:prstGeom prst="straightConnector1">
              <a:avLst/>
            </a:prstGeom>
            <a:noFill/>
            <a:ln w="57150" cap="flat" cmpd="sng">
              <a:solidFill>
                <a:srgbClr val="FF66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</p:cxnSp>
      </p:grpSp>
      <p:grpSp>
        <p:nvGrpSpPr>
          <p:cNvPr id="1953" name="Google Shape;1953;p58"/>
          <p:cNvGrpSpPr/>
          <p:nvPr/>
        </p:nvGrpSpPr>
        <p:grpSpPr>
          <a:xfrm>
            <a:off x="7731125" y="5164138"/>
            <a:ext cx="381000" cy="381000"/>
            <a:chOff x="5562600" y="1524000"/>
            <a:chExt cx="381000" cy="381000"/>
          </a:xfrm>
        </p:grpSpPr>
        <p:cxnSp>
          <p:nvCxnSpPr>
            <p:cNvPr id="1954" name="Google Shape;1954;p58"/>
            <p:cNvCxnSpPr/>
            <p:nvPr/>
          </p:nvCxnSpPr>
          <p:spPr>
            <a:xfrm>
              <a:off x="5562600" y="1524000"/>
              <a:ext cx="381000" cy="381000"/>
            </a:xfrm>
            <a:prstGeom prst="straightConnector1">
              <a:avLst/>
            </a:prstGeom>
            <a:noFill/>
            <a:ln w="57150" cap="flat" cmpd="sng">
              <a:solidFill>
                <a:srgbClr val="FF66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</p:cxnSp>
        <p:cxnSp>
          <p:nvCxnSpPr>
            <p:cNvPr id="1955" name="Google Shape;1955;p58"/>
            <p:cNvCxnSpPr/>
            <p:nvPr/>
          </p:nvCxnSpPr>
          <p:spPr>
            <a:xfrm rot="10800000" flipH="1">
              <a:off x="5562600" y="1524000"/>
              <a:ext cx="381000" cy="381000"/>
            </a:xfrm>
            <a:prstGeom prst="straightConnector1">
              <a:avLst/>
            </a:prstGeom>
            <a:noFill/>
            <a:ln w="57150" cap="flat" cmpd="sng">
              <a:solidFill>
                <a:srgbClr val="FF66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</p:cxnSp>
      </p:grpSp>
      <p:grpSp>
        <p:nvGrpSpPr>
          <p:cNvPr id="1956" name="Google Shape;1956;p58"/>
          <p:cNvGrpSpPr/>
          <p:nvPr/>
        </p:nvGrpSpPr>
        <p:grpSpPr>
          <a:xfrm>
            <a:off x="4114800" y="5105400"/>
            <a:ext cx="381000" cy="381000"/>
            <a:chOff x="5562600" y="1524000"/>
            <a:chExt cx="381000" cy="381000"/>
          </a:xfrm>
        </p:grpSpPr>
        <p:cxnSp>
          <p:nvCxnSpPr>
            <p:cNvPr id="1957" name="Google Shape;1957;p58"/>
            <p:cNvCxnSpPr/>
            <p:nvPr/>
          </p:nvCxnSpPr>
          <p:spPr>
            <a:xfrm>
              <a:off x="5562600" y="1524000"/>
              <a:ext cx="381000" cy="381000"/>
            </a:xfrm>
            <a:prstGeom prst="straightConnector1">
              <a:avLst/>
            </a:prstGeom>
            <a:noFill/>
            <a:ln w="57150" cap="flat" cmpd="sng">
              <a:solidFill>
                <a:srgbClr val="FF66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</p:cxnSp>
        <p:cxnSp>
          <p:nvCxnSpPr>
            <p:cNvPr id="1958" name="Google Shape;1958;p58"/>
            <p:cNvCxnSpPr/>
            <p:nvPr/>
          </p:nvCxnSpPr>
          <p:spPr>
            <a:xfrm rot="10800000" flipH="1">
              <a:off x="5562600" y="1524000"/>
              <a:ext cx="381000" cy="381000"/>
            </a:xfrm>
            <a:prstGeom prst="straightConnector1">
              <a:avLst/>
            </a:prstGeom>
            <a:noFill/>
            <a:ln w="57150" cap="flat" cmpd="sng">
              <a:solidFill>
                <a:srgbClr val="FF66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</p:cxnSp>
      </p:grpSp>
      <p:grpSp>
        <p:nvGrpSpPr>
          <p:cNvPr id="1959" name="Google Shape;1959;p58"/>
          <p:cNvGrpSpPr/>
          <p:nvPr/>
        </p:nvGrpSpPr>
        <p:grpSpPr>
          <a:xfrm>
            <a:off x="6553200" y="5105400"/>
            <a:ext cx="381000" cy="381000"/>
            <a:chOff x="5562600" y="1524000"/>
            <a:chExt cx="381000" cy="381000"/>
          </a:xfrm>
        </p:grpSpPr>
        <p:cxnSp>
          <p:nvCxnSpPr>
            <p:cNvPr id="1960" name="Google Shape;1960;p58"/>
            <p:cNvCxnSpPr/>
            <p:nvPr/>
          </p:nvCxnSpPr>
          <p:spPr>
            <a:xfrm>
              <a:off x="5562600" y="1524000"/>
              <a:ext cx="381000" cy="381000"/>
            </a:xfrm>
            <a:prstGeom prst="straightConnector1">
              <a:avLst/>
            </a:prstGeom>
            <a:noFill/>
            <a:ln w="57150" cap="flat" cmpd="sng">
              <a:solidFill>
                <a:srgbClr val="FF66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</p:cxnSp>
        <p:cxnSp>
          <p:nvCxnSpPr>
            <p:cNvPr id="1961" name="Google Shape;1961;p58"/>
            <p:cNvCxnSpPr/>
            <p:nvPr/>
          </p:nvCxnSpPr>
          <p:spPr>
            <a:xfrm rot="10800000" flipH="1">
              <a:off x="5562600" y="1524000"/>
              <a:ext cx="381000" cy="381000"/>
            </a:xfrm>
            <a:prstGeom prst="straightConnector1">
              <a:avLst/>
            </a:prstGeom>
            <a:noFill/>
            <a:ln w="57150" cap="flat" cmpd="sng">
              <a:solidFill>
                <a:srgbClr val="FF66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</p:cxnSp>
      </p:grpSp>
      <p:grpSp>
        <p:nvGrpSpPr>
          <p:cNvPr id="1962" name="Google Shape;1962;p58"/>
          <p:cNvGrpSpPr/>
          <p:nvPr/>
        </p:nvGrpSpPr>
        <p:grpSpPr>
          <a:xfrm>
            <a:off x="4724400" y="5105400"/>
            <a:ext cx="381000" cy="381000"/>
            <a:chOff x="5562600" y="1524000"/>
            <a:chExt cx="381000" cy="381000"/>
          </a:xfrm>
        </p:grpSpPr>
        <p:cxnSp>
          <p:nvCxnSpPr>
            <p:cNvPr id="1963" name="Google Shape;1963;p58"/>
            <p:cNvCxnSpPr/>
            <p:nvPr/>
          </p:nvCxnSpPr>
          <p:spPr>
            <a:xfrm>
              <a:off x="5562600" y="1524000"/>
              <a:ext cx="381000" cy="381000"/>
            </a:xfrm>
            <a:prstGeom prst="straightConnector1">
              <a:avLst/>
            </a:prstGeom>
            <a:noFill/>
            <a:ln w="57150" cap="flat" cmpd="sng">
              <a:solidFill>
                <a:srgbClr val="FF66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</p:cxnSp>
        <p:cxnSp>
          <p:nvCxnSpPr>
            <p:cNvPr id="1964" name="Google Shape;1964;p58"/>
            <p:cNvCxnSpPr/>
            <p:nvPr/>
          </p:nvCxnSpPr>
          <p:spPr>
            <a:xfrm rot="10800000" flipH="1">
              <a:off x="5562600" y="1524000"/>
              <a:ext cx="381000" cy="381000"/>
            </a:xfrm>
            <a:prstGeom prst="straightConnector1">
              <a:avLst/>
            </a:prstGeom>
            <a:noFill/>
            <a:ln w="57150" cap="flat" cmpd="sng">
              <a:solidFill>
                <a:srgbClr val="FF66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</p:cxnSp>
      </p:grpSp>
      <p:grpSp>
        <p:nvGrpSpPr>
          <p:cNvPr id="1965" name="Google Shape;1965;p58"/>
          <p:cNvGrpSpPr/>
          <p:nvPr/>
        </p:nvGrpSpPr>
        <p:grpSpPr>
          <a:xfrm>
            <a:off x="5943600" y="5105400"/>
            <a:ext cx="381000" cy="381000"/>
            <a:chOff x="5562600" y="1524000"/>
            <a:chExt cx="381000" cy="381000"/>
          </a:xfrm>
        </p:grpSpPr>
        <p:cxnSp>
          <p:nvCxnSpPr>
            <p:cNvPr id="1966" name="Google Shape;1966;p58"/>
            <p:cNvCxnSpPr/>
            <p:nvPr/>
          </p:nvCxnSpPr>
          <p:spPr>
            <a:xfrm>
              <a:off x="5562600" y="1524000"/>
              <a:ext cx="381000" cy="381000"/>
            </a:xfrm>
            <a:prstGeom prst="straightConnector1">
              <a:avLst/>
            </a:prstGeom>
            <a:noFill/>
            <a:ln w="57150" cap="flat" cmpd="sng">
              <a:solidFill>
                <a:srgbClr val="FF66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</p:cxnSp>
        <p:cxnSp>
          <p:nvCxnSpPr>
            <p:cNvPr id="1967" name="Google Shape;1967;p58"/>
            <p:cNvCxnSpPr/>
            <p:nvPr/>
          </p:nvCxnSpPr>
          <p:spPr>
            <a:xfrm rot="10800000" flipH="1">
              <a:off x="5562600" y="1524000"/>
              <a:ext cx="381000" cy="381000"/>
            </a:xfrm>
            <a:prstGeom prst="straightConnector1">
              <a:avLst/>
            </a:prstGeom>
            <a:noFill/>
            <a:ln w="57150" cap="flat" cmpd="sng">
              <a:solidFill>
                <a:srgbClr val="FF66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</p:cxnSp>
      </p:grpSp>
      <p:grpSp>
        <p:nvGrpSpPr>
          <p:cNvPr id="1968" name="Google Shape;1968;p58"/>
          <p:cNvGrpSpPr/>
          <p:nvPr/>
        </p:nvGrpSpPr>
        <p:grpSpPr>
          <a:xfrm>
            <a:off x="4114800" y="3124200"/>
            <a:ext cx="381000" cy="381000"/>
            <a:chOff x="5562600" y="1524000"/>
            <a:chExt cx="381000" cy="381000"/>
          </a:xfrm>
        </p:grpSpPr>
        <p:cxnSp>
          <p:nvCxnSpPr>
            <p:cNvPr id="1969" name="Google Shape;1969;p58"/>
            <p:cNvCxnSpPr/>
            <p:nvPr/>
          </p:nvCxnSpPr>
          <p:spPr>
            <a:xfrm>
              <a:off x="5562600" y="1524000"/>
              <a:ext cx="381000" cy="381000"/>
            </a:xfrm>
            <a:prstGeom prst="straightConnector1">
              <a:avLst/>
            </a:prstGeom>
            <a:noFill/>
            <a:ln w="57150" cap="flat" cmpd="sng">
              <a:solidFill>
                <a:srgbClr val="FF66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</p:cxnSp>
        <p:cxnSp>
          <p:nvCxnSpPr>
            <p:cNvPr id="1970" name="Google Shape;1970;p58"/>
            <p:cNvCxnSpPr/>
            <p:nvPr/>
          </p:nvCxnSpPr>
          <p:spPr>
            <a:xfrm rot="10800000" flipH="1">
              <a:off x="5562600" y="1524000"/>
              <a:ext cx="381000" cy="381000"/>
            </a:xfrm>
            <a:prstGeom prst="straightConnector1">
              <a:avLst/>
            </a:prstGeom>
            <a:noFill/>
            <a:ln w="57150" cap="flat" cmpd="sng">
              <a:solidFill>
                <a:srgbClr val="FF66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</p:cxnSp>
      </p:grpSp>
      <p:grpSp>
        <p:nvGrpSpPr>
          <p:cNvPr id="1971" name="Google Shape;1971;p58"/>
          <p:cNvGrpSpPr/>
          <p:nvPr/>
        </p:nvGrpSpPr>
        <p:grpSpPr>
          <a:xfrm>
            <a:off x="6553200" y="3124200"/>
            <a:ext cx="381000" cy="381000"/>
            <a:chOff x="5562600" y="1524000"/>
            <a:chExt cx="381000" cy="381000"/>
          </a:xfrm>
        </p:grpSpPr>
        <p:cxnSp>
          <p:nvCxnSpPr>
            <p:cNvPr id="1972" name="Google Shape;1972;p58"/>
            <p:cNvCxnSpPr/>
            <p:nvPr/>
          </p:nvCxnSpPr>
          <p:spPr>
            <a:xfrm>
              <a:off x="5562600" y="1524000"/>
              <a:ext cx="381000" cy="381000"/>
            </a:xfrm>
            <a:prstGeom prst="straightConnector1">
              <a:avLst/>
            </a:prstGeom>
            <a:noFill/>
            <a:ln w="57150" cap="flat" cmpd="sng">
              <a:solidFill>
                <a:srgbClr val="FF66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</p:cxnSp>
        <p:cxnSp>
          <p:nvCxnSpPr>
            <p:cNvPr id="1973" name="Google Shape;1973;p58"/>
            <p:cNvCxnSpPr/>
            <p:nvPr/>
          </p:nvCxnSpPr>
          <p:spPr>
            <a:xfrm rot="10800000" flipH="1">
              <a:off x="5562600" y="1524000"/>
              <a:ext cx="381000" cy="381000"/>
            </a:xfrm>
            <a:prstGeom prst="straightConnector1">
              <a:avLst/>
            </a:prstGeom>
            <a:noFill/>
            <a:ln w="57150" cap="flat" cmpd="sng">
              <a:solidFill>
                <a:srgbClr val="FF66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9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9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9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9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9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9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9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9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9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9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9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9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9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9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9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78" name="Google Shape;1978;p59"/>
          <p:cNvGrpSpPr/>
          <p:nvPr/>
        </p:nvGrpSpPr>
        <p:grpSpPr>
          <a:xfrm>
            <a:off x="0" y="6343650"/>
            <a:ext cx="9448800" cy="557213"/>
            <a:chOff x="0" y="6343564"/>
            <a:chExt cx="9448800" cy="557212"/>
          </a:xfrm>
        </p:grpSpPr>
        <p:grpSp>
          <p:nvGrpSpPr>
            <p:cNvPr id="1979" name="Google Shape;1979;p59"/>
            <p:cNvGrpSpPr/>
            <p:nvPr/>
          </p:nvGrpSpPr>
          <p:grpSpPr>
            <a:xfrm>
              <a:off x="0" y="6392863"/>
              <a:ext cx="9144000" cy="465137"/>
              <a:chOff x="0" y="6392863"/>
              <a:chExt cx="9144000" cy="465137"/>
            </a:xfrm>
          </p:grpSpPr>
          <p:sp>
            <p:nvSpPr>
              <p:cNvPr id="1980" name="Google Shape;1980;p59"/>
              <p:cNvSpPr txBox="1"/>
              <p:nvPr/>
            </p:nvSpPr>
            <p:spPr>
              <a:xfrm>
                <a:off x="0" y="6392863"/>
                <a:ext cx="9144000" cy="465137"/>
              </a:xfrm>
              <a:prstGeom prst="rect">
                <a:avLst/>
              </a:prstGeom>
              <a:solidFill>
                <a:srgbClr val="C0504D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200" b="1">
                    <a:solidFill>
                      <a:srgbClr val="FF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</a:t>
                </a:r>
                <a:endParaRPr sz="4400">
                  <a:solidFill>
                    <a:srgbClr val="FF0000"/>
                  </a:solidFill>
                  <a:latin typeface="Verdana"/>
                  <a:ea typeface="Verdana"/>
                  <a:cs typeface="Verdana"/>
                  <a:sym typeface="Verdana"/>
                </a:endParaRPr>
              </a:p>
            </p:txBody>
          </p:sp>
          <p:sp>
            <p:nvSpPr>
              <p:cNvPr id="1981" name="Google Shape;1981;p59"/>
              <p:cNvSpPr/>
              <p:nvPr/>
            </p:nvSpPr>
            <p:spPr>
              <a:xfrm>
                <a:off x="76200" y="6410412"/>
                <a:ext cx="1921169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b="1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Kiran TALELE </a:t>
                </a:r>
                <a:endParaRPr/>
              </a:p>
            </p:txBody>
          </p:sp>
        </p:grpSp>
        <p:sp>
          <p:nvSpPr>
            <p:cNvPr id="1982" name="Google Shape;1982;p59"/>
            <p:cNvSpPr txBox="1"/>
            <p:nvPr/>
          </p:nvSpPr>
          <p:spPr>
            <a:xfrm>
              <a:off x="8610600" y="6343564"/>
              <a:ext cx="838200" cy="5572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fld id="{00000000-1234-1234-1234-123412341234}" type="slidenum">
                <a:rPr lang="en-US" sz="2800" b="1">
                  <a:solidFill>
                    <a:srgbClr val="FFFF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47</a:t>
              </a:fld>
              <a:r>
                <a:rPr lang="en-US" sz="2400" b="1">
                  <a:solidFill>
                    <a:srgbClr val="C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endParaRPr sz="2800" b="1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1983" name="Google Shape;1983;p59"/>
          <p:cNvSpPr/>
          <p:nvPr/>
        </p:nvSpPr>
        <p:spPr>
          <a:xfrm>
            <a:off x="533400" y="457200"/>
            <a:ext cx="8077200" cy="954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This filter is a combination of mean filter and median filter as you said.</a:t>
            </a:r>
            <a:endParaRPr/>
          </a:p>
        </p:txBody>
      </p:sp>
      <p:sp>
        <p:nvSpPr>
          <p:cNvPr id="1984" name="Google Shape;1984;p59"/>
          <p:cNvSpPr/>
          <p:nvPr/>
        </p:nvSpPr>
        <p:spPr>
          <a:xfrm>
            <a:off x="546100" y="1858963"/>
            <a:ext cx="7835900" cy="1385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This is an algorithmic approach that tries to combine properties of the mean filter with properties of the median filter. 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89" name="Google Shape;1989;p60"/>
          <p:cNvGrpSpPr/>
          <p:nvPr/>
        </p:nvGrpSpPr>
        <p:grpSpPr>
          <a:xfrm>
            <a:off x="0" y="6343650"/>
            <a:ext cx="9448800" cy="557213"/>
            <a:chOff x="0" y="6343564"/>
            <a:chExt cx="9448800" cy="557212"/>
          </a:xfrm>
        </p:grpSpPr>
        <p:grpSp>
          <p:nvGrpSpPr>
            <p:cNvPr id="1990" name="Google Shape;1990;p60"/>
            <p:cNvGrpSpPr/>
            <p:nvPr/>
          </p:nvGrpSpPr>
          <p:grpSpPr>
            <a:xfrm>
              <a:off x="0" y="6392863"/>
              <a:ext cx="9144000" cy="465137"/>
              <a:chOff x="0" y="6392863"/>
              <a:chExt cx="9144000" cy="465137"/>
            </a:xfrm>
          </p:grpSpPr>
          <p:sp>
            <p:nvSpPr>
              <p:cNvPr id="1991" name="Google Shape;1991;p60"/>
              <p:cNvSpPr txBox="1"/>
              <p:nvPr/>
            </p:nvSpPr>
            <p:spPr>
              <a:xfrm>
                <a:off x="0" y="6392863"/>
                <a:ext cx="9144000" cy="465137"/>
              </a:xfrm>
              <a:prstGeom prst="rect">
                <a:avLst/>
              </a:prstGeom>
              <a:solidFill>
                <a:srgbClr val="C0504D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200" b="1">
                    <a:solidFill>
                      <a:srgbClr val="FF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</a:t>
                </a:r>
                <a:endParaRPr sz="4400">
                  <a:solidFill>
                    <a:srgbClr val="FF0000"/>
                  </a:solidFill>
                  <a:latin typeface="Verdana"/>
                  <a:ea typeface="Verdana"/>
                  <a:cs typeface="Verdana"/>
                  <a:sym typeface="Verdana"/>
                </a:endParaRPr>
              </a:p>
            </p:txBody>
          </p:sp>
          <p:sp>
            <p:nvSpPr>
              <p:cNvPr id="1992" name="Google Shape;1992;p60"/>
              <p:cNvSpPr/>
              <p:nvPr/>
            </p:nvSpPr>
            <p:spPr>
              <a:xfrm>
                <a:off x="76200" y="6410412"/>
                <a:ext cx="1921169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b="1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Kiran TALELE </a:t>
                </a:r>
                <a:endParaRPr/>
              </a:p>
            </p:txBody>
          </p:sp>
        </p:grpSp>
        <p:sp>
          <p:nvSpPr>
            <p:cNvPr id="1993" name="Google Shape;1993;p60"/>
            <p:cNvSpPr txBox="1"/>
            <p:nvPr/>
          </p:nvSpPr>
          <p:spPr>
            <a:xfrm>
              <a:off x="8610600" y="6343564"/>
              <a:ext cx="838200" cy="5572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fld id="{00000000-1234-1234-1234-123412341234}" type="slidenum">
                <a:rPr lang="en-US" sz="2800" b="1">
                  <a:solidFill>
                    <a:srgbClr val="FFFF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48</a:t>
              </a:fld>
              <a:r>
                <a:rPr lang="en-US" sz="2400" b="1">
                  <a:solidFill>
                    <a:srgbClr val="C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endParaRPr sz="2800" b="1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1994" name="Google Shape;1994;p60"/>
          <p:cNvSpPr txBox="1"/>
          <p:nvPr/>
        </p:nvSpPr>
        <p:spPr>
          <a:xfrm>
            <a:off x="228600" y="152400"/>
            <a:ext cx="8229600" cy="71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32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200" b="1">
                <a:solidFill>
                  <a:srgbClr val="000099"/>
                </a:solidFill>
                <a:latin typeface="Cambria"/>
                <a:ea typeface="Cambria"/>
                <a:cs typeface="Cambria"/>
                <a:sym typeface="Cambria"/>
              </a:rPr>
              <a:t>(5)  Geometric Mean  Filter </a:t>
            </a:r>
            <a:br>
              <a:rPr lang="en-US" sz="3200" b="1">
                <a:solidFill>
                  <a:srgbClr val="000099"/>
                </a:solidFill>
                <a:latin typeface="Cambria"/>
                <a:ea typeface="Cambria"/>
                <a:cs typeface="Cambria"/>
                <a:sym typeface="Cambria"/>
              </a:rPr>
            </a:br>
            <a:endParaRPr sz="3200" b="1">
              <a:solidFill>
                <a:srgbClr val="000099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995" name="Google Shape;1995;p60"/>
          <p:cNvSpPr/>
          <p:nvPr/>
        </p:nvSpPr>
        <p:spPr>
          <a:xfrm>
            <a:off x="381000" y="1066800"/>
            <a:ext cx="8382000" cy="3108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geometric mean filter is an image filtering process meant to smooth and reduce noise of an image.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It is based on the mathematic geometric mean.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output image G(x,y) of a geometric mean is given by</a:t>
            </a:r>
            <a:endParaRPr/>
          </a:p>
        </p:txBody>
      </p:sp>
      <p:pic>
        <p:nvPicPr>
          <p:cNvPr id="1996" name="Google Shape;1996;p6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2588" y="4292600"/>
            <a:ext cx="4394200" cy="173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01" name="Google Shape;2001;p61"/>
          <p:cNvGrpSpPr/>
          <p:nvPr/>
        </p:nvGrpSpPr>
        <p:grpSpPr>
          <a:xfrm>
            <a:off x="0" y="6343650"/>
            <a:ext cx="9448800" cy="557213"/>
            <a:chOff x="0" y="6343564"/>
            <a:chExt cx="9448800" cy="557212"/>
          </a:xfrm>
        </p:grpSpPr>
        <p:grpSp>
          <p:nvGrpSpPr>
            <p:cNvPr id="2002" name="Google Shape;2002;p61"/>
            <p:cNvGrpSpPr/>
            <p:nvPr/>
          </p:nvGrpSpPr>
          <p:grpSpPr>
            <a:xfrm>
              <a:off x="0" y="6392863"/>
              <a:ext cx="9144000" cy="465137"/>
              <a:chOff x="0" y="6392863"/>
              <a:chExt cx="9144000" cy="465137"/>
            </a:xfrm>
          </p:grpSpPr>
          <p:sp>
            <p:nvSpPr>
              <p:cNvPr id="2003" name="Google Shape;2003;p61"/>
              <p:cNvSpPr txBox="1"/>
              <p:nvPr/>
            </p:nvSpPr>
            <p:spPr>
              <a:xfrm>
                <a:off x="0" y="6392863"/>
                <a:ext cx="9144000" cy="465137"/>
              </a:xfrm>
              <a:prstGeom prst="rect">
                <a:avLst/>
              </a:prstGeom>
              <a:solidFill>
                <a:srgbClr val="C0504D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200" b="1">
                    <a:solidFill>
                      <a:srgbClr val="FF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</a:t>
                </a:r>
                <a:endParaRPr sz="4400">
                  <a:solidFill>
                    <a:srgbClr val="FF0000"/>
                  </a:solidFill>
                  <a:latin typeface="Verdana"/>
                  <a:ea typeface="Verdana"/>
                  <a:cs typeface="Verdana"/>
                  <a:sym typeface="Verdana"/>
                </a:endParaRPr>
              </a:p>
            </p:txBody>
          </p:sp>
          <p:sp>
            <p:nvSpPr>
              <p:cNvPr id="2004" name="Google Shape;2004;p61"/>
              <p:cNvSpPr/>
              <p:nvPr/>
            </p:nvSpPr>
            <p:spPr>
              <a:xfrm>
                <a:off x="76200" y="6410412"/>
                <a:ext cx="1921169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b="1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Kiran TALELE </a:t>
                </a:r>
                <a:endParaRPr/>
              </a:p>
            </p:txBody>
          </p:sp>
        </p:grpSp>
        <p:sp>
          <p:nvSpPr>
            <p:cNvPr id="2005" name="Google Shape;2005;p61"/>
            <p:cNvSpPr txBox="1"/>
            <p:nvPr/>
          </p:nvSpPr>
          <p:spPr>
            <a:xfrm>
              <a:off x="8610600" y="6343564"/>
              <a:ext cx="838200" cy="5572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fld id="{00000000-1234-1234-1234-123412341234}" type="slidenum">
                <a:rPr lang="en-US" sz="2800" b="1">
                  <a:solidFill>
                    <a:srgbClr val="FFFF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49</a:t>
              </a:fld>
              <a:r>
                <a:rPr lang="en-US" sz="2400" b="1">
                  <a:solidFill>
                    <a:srgbClr val="C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endParaRPr sz="2800" b="1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2006" name="Google Shape;2006;p61"/>
          <p:cNvSpPr txBox="1"/>
          <p:nvPr/>
        </p:nvSpPr>
        <p:spPr>
          <a:xfrm>
            <a:off x="76200" y="152400"/>
            <a:ext cx="8229600" cy="71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Eg.</a:t>
            </a:r>
            <a:r>
              <a:rPr lang="en-US" sz="3200" b="1">
                <a:solidFill>
                  <a:srgbClr val="000099"/>
                </a:solidFill>
                <a:latin typeface="Cambria"/>
                <a:ea typeface="Cambria"/>
                <a:cs typeface="Cambria"/>
                <a:sym typeface="Cambria"/>
              </a:rPr>
              <a:t>  </a:t>
            </a:r>
            <a:r>
              <a:rPr lang="en-US" sz="3200">
                <a:solidFill>
                  <a:srgbClr val="000099"/>
                </a:solidFill>
                <a:latin typeface="Cambria"/>
                <a:ea typeface="Cambria"/>
                <a:cs typeface="Cambria"/>
                <a:sym typeface="Cambria"/>
              </a:rPr>
              <a:t>Consider a digital subimage F </a:t>
            </a:r>
            <a:endParaRPr sz="3200" b="1">
              <a:solidFill>
                <a:srgbClr val="000099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graphicFrame>
        <p:nvGraphicFramePr>
          <p:cNvPr id="2007" name="Google Shape;2007;p61"/>
          <p:cNvGraphicFramePr/>
          <p:nvPr/>
        </p:nvGraphicFramePr>
        <p:xfrm>
          <a:off x="838200" y="1422400"/>
          <a:ext cx="2362200" cy="1554210"/>
        </p:xfrm>
        <a:graphic>
          <a:graphicData uri="http://schemas.openxmlformats.org/drawingml/2006/table">
            <a:tbl>
              <a:tblPr>
                <a:noFill/>
                <a:tableStyleId>{851CF4EA-D1BB-40FF-B8F5-498D31C3B60B}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180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/>
                        <a:t>5</a:t>
                      </a:r>
                      <a:endParaRPr sz="2800"/>
                    </a:p>
                  </a:txBody>
                  <a:tcPr marL="91450" marR="91450" marT="45675" marB="456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/>
                        <a:t>16</a:t>
                      </a:r>
                      <a:endParaRPr sz="2800"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/>
                        <a:t>22</a:t>
                      </a:r>
                      <a:endParaRPr sz="2800"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80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/>
                        <a:t>6</a:t>
                      </a:r>
                      <a:endParaRPr sz="2800"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/>
                        <a:t>3</a:t>
                      </a:r>
                      <a:endParaRPr sz="2800"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/>
                        <a:t>18</a:t>
                      </a:r>
                      <a:endParaRPr sz="2800"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80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/>
                        <a:t>12</a:t>
                      </a:r>
                      <a:endParaRPr sz="2800"/>
                    </a:p>
                  </a:txBody>
                  <a:tcPr marL="91450" marR="91450" marT="45675" marB="456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/>
                        <a:t>3</a:t>
                      </a:r>
                      <a:endParaRPr sz="2800"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/>
                        <a:t>15</a:t>
                      </a:r>
                      <a:endParaRPr sz="2800"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008" name="Google Shape;2008;p61"/>
          <p:cNvSpPr/>
          <p:nvPr/>
        </p:nvSpPr>
        <p:spPr>
          <a:xfrm>
            <a:off x="76200" y="1371600"/>
            <a:ext cx="685800" cy="5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F</a:t>
            </a:r>
            <a:r>
              <a:rPr lang="en-US" sz="2400" b="1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 = 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09" name="Google Shape;2009;p61"/>
          <p:cNvSpPr/>
          <p:nvPr/>
        </p:nvSpPr>
        <p:spPr>
          <a:xfrm>
            <a:off x="5448300" y="1312863"/>
            <a:ext cx="2429092" cy="5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A</a:t>
            </a:r>
            <a:r>
              <a:rPr lang="en-US" sz="2400" b="1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 = 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2010" name="Google Shape;2010;p61"/>
          <p:cNvGraphicFramePr/>
          <p:nvPr/>
        </p:nvGraphicFramePr>
        <p:xfrm>
          <a:off x="6201507" y="1387476"/>
          <a:ext cx="2790100" cy="1660525"/>
        </p:xfrm>
        <a:graphic>
          <a:graphicData uri="http://schemas.openxmlformats.org/drawingml/2006/table">
            <a:tbl>
              <a:tblPr>
                <a:noFill/>
                <a:tableStyleId>{851CF4EA-D1BB-40FF-B8F5-498D31C3B60B}</a:tableStyleId>
              </a:tblPr>
              <a:tblGrid>
                <a:gridCol w="685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95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09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712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45650" marB="45650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45650" marB="45650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45650" marB="45650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12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45650" marB="45650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Book Antiqua"/>
                        <a:buNone/>
                      </a:pPr>
                      <a:r>
                        <a:rPr lang="en-US" sz="2800" b="1">
                          <a:solidFill>
                            <a:srgbClr val="000000"/>
                          </a:solidFill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A(x,y)</a:t>
                      </a:r>
                      <a:endParaRPr sz="2800"/>
                    </a:p>
                  </a:txBody>
                  <a:tcPr marL="91425" marR="91425" marT="45650" marB="45650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45650" marB="45650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80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45650" marB="45650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45650" marB="45650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45650" marB="45650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2011" name="Google Shape;2011;p61"/>
          <p:cNvGrpSpPr/>
          <p:nvPr/>
        </p:nvGrpSpPr>
        <p:grpSpPr>
          <a:xfrm>
            <a:off x="3276600" y="1676400"/>
            <a:ext cx="2447925" cy="1143000"/>
            <a:chOff x="2743200" y="1266827"/>
            <a:chExt cx="3276600" cy="801682"/>
          </a:xfrm>
        </p:grpSpPr>
        <p:cxnSp>
          <p:nvCxnSpPr>
            <p:cNvPr id="2012" name="Google Shape;2012;p61"/>
            <p:cNvCxnSpPr/>
            <p:nvPr/>
          </p:nvCxnSpPr>
          <p:spPr>
            <a:xfrm>
              <a:off x="2743200" y="1676400"/>
              <a:ext cx="69215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013" name="Google Shape;2013;p61"/>
            <p:cNvSpPr/>
            <p:nvPr/>
          </p:nvSpPr>
          <p:spPr>
            <a:xfrm>
              <a:off x="3435918" y="1266827"/>
              <a:ext cx="1974035" cy="801682"/>
            </a:xfrm>
            <a:prstGeom prst="roundRect">
              <a:avLst>
                <a:gd name="adj" fmla="val 16667"/>
              </a:avLst>
            </a:prstGeom>
            <a:solidFill>
              <a:srgbClr val="FDE9D8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Geometric Mean  Filter</a:t>
              </a:r>
              <a:endParaRPr/>
            </a:p>
          </p:txBody>
        </p:sp>
        <p:cxnSp>
          <p:nvCxnSpPr>
            <p:cNvPr id="2014" name="Google Shape;2014;p61"/>
            <p:cNvCxnSpPr/>
            <p:nvPr/>
          </p:nvCxnSpPr>
          <p:spPr>
            <a:xfrm>
              <a:off x="5410200" y="1676400"/>
              <a:ext cx="60960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015" name="Google Shape;2015;p61"/>
          <p:cNvSpPr/>
          <p:nvPr/>
        </p:nvSpPr>
        <p:spPr>
          <a:xfrm>
            <a:off x="304800" y="4572000"/>
            <a:ext cx="8686800" cy="1446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A(x,y) = (</a:t>
            </a:r>
            <a:r>
              <a:rPr lang="en-US" sz="28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 * 16 * 22 * 6 * 3 * 18 * 12 * 3 * 15)^(1/9)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A(x,y) =  8.77</a:t>
            </a:r>
            <a:endParaRPr sz="32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16" name="Google Shape;2016;p61"/>
          <p:cNvSpPr/>
          <p:nvPr/>
        </p:nvSpPr>
        <p:spPr>
          <a:xfrm>
            <a:off x="457200" y="3657600"/>
            <a:ext cx="8915400" cy="708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The output pixel value at A(x,y) position is given by,</a:t>
            </a:r>
            <a:endParaRPr/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     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5" name="Google Shape;145;p17"/>
          <p:cNvGrpSpPr/>
          <p:nvPr/>
        </p:nvGrpSpPr>
        <p:grpSpPr>
          <a:xfrm>
            <a:off x="146050" y="2062163"/>
            <a:ext cx="4273550" cy="4262437"/>
            <a:chOff x="146050" y="1257300"/>
            <a:chExt cx="4273550" cy="4110038"/>
          </a:xfrm>
        </p:grpSpPr>
        <p:grpSp>
          <p:nvGrpSpPr>
            <p:cNvPr id="146" name="Google Shape;146;p17"/>
            <p:cNvGrpSpPr/>
            <p:nvPr/>
          </p:nvGrpSpPr>
          <p:grpSpPr>
            <a:xfrm>
              <a:off x="430212" y="1624013"/>
              <a:ext cx="3625850" cy="3384550"/>
              <a:chOff x="330" y="1023"/>
              <a:chExt cx="2284" cy="2132"/>
            </a:xfrm>
          </p:grpSpPr>
          <p:sp>
            <p:nvSpPr>
              <p:cNvPr id="147" name="Google Shape;147;p17"/>
              <p:cNvSpPr/>
              <p:nvPr/>
            </p:nvSpPr>
            <p:spPr>
              <a:xfrm>
                <a:off x="330" y="1023"/>
                <a:ext cx="144" cy="144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148" name="Google Shape;148;p17"/>
              <p:cNvSpPr/>
              <p:nvPr/>
            </p:nvSpPr>
            <p:spPr>
              <a:xfrm>
                <a:off x="474" y="1023"/>
                <a:ext cx="144" cy="144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149" name="Google Shape;149;p17"/>
              <p:cNvSpPr/>
              <p:nvPr/>
            </p:nvSpPr>
            <p:spPr>
              <a:xfrm>
                <a:off x="618" y="1023"/>
                <a:ext cx="144" cy="144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150" name="Google Shape;150;p17"/>
              <p:cNvSpPr/>
              <p:nvPr/>
            </p:nvSpPr>
            <p:spPr>
              <a:xfrm>
                <a:off x="762" y="1023"/>
                <a:ext cx="144" cy="144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151" name="Google Shape;151;p17"/>
              <p:cNvSpPr/>
              <p:nvPr/>
            </p:nvSpPr>
            <p:spPr>
              <a:xfrm>
                <a:off x="906" y="1023"/>
                <a:ext cx="144" cy="144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152" name="Google Shape;152;p17"/>
              <p:cNvSpPr/>
              <p:nvPr/>
            </p:nvSpPr>
            <p:spPr>
              <a:xfrm>
                <a:off x="1045" y="1023"/>
                <a:ext cx="144" cy="144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153" name="Google Shape;153;p17"/>
              <p:cNvSpPr/>
              <p:nvPr/>
            </p:nvSpPr>
            <p:spPr>
              <a:xfrm>
                <a:off x="1189" y="1023"/>
                <a:ext cx="144" cy="144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154" name="Google Shape;154;p17"/>
              <p:cNvSpPr/>
              <p:nvPr/>
            </p:nvSpPr>
            <p:spPr>
              <a:xfrm>
                <a:off x="1333" y="1023"/>
                <a:ext cx="144" cy="144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155" name="Google Shape;155;p17"/>
              <p:cNvSpPr/>
              <p:nvPr/>
            </p:nvSpPr>
            <p:spPr>
              <a:xfrm>
                <a:off x="1477" y="1023"/>
                <a:ext cx="144" cy="144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156" name="Google Shape;156;p17"/>
              <p:cNvSpPr/>
              <p:nvPr/>
            </p:nvSpPr>
            <p:spPr>
              <a:xfrm>
                <a:off x="1616" y="1023"/>
                <a:ext cx="144" cy="144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157" name="Google Shape;157;p17"/>
              <p:cNvSpPr/>
              <p:nvPr/>
            </p:nvSpPr>
            <p:spPr>
              <a:xfrm>
                <a:off x="330" y="1165"/>
                <a:ext cx="144" cy="144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158" name="Google Shape;158;p17"/>
              <p:cNvSpPr/>
              <p:nvPr/>
            </p:nvSpPr>
            <p:spPr>
              <a:xfrm>
                <a:off x="474" y="1165"/>
                <a:ext cx="144" cy="144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159" name="Google Shape;159;p17"/>
              <p:cNvSpPr/>
              <p:nvPr/>
            </p:nvSpPr>
            <p:spPr>
              <a:xfrm>
                <a:off x="618" y="1165"/>
                <a:ext cx="144" cy="144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160" name="Google Shape;160;p17"/>
              <p:cNvSpPr/>
              <p:nvPr/>
            </p:nvSpPr>
            <p:spPr>
              <a:xfrm>
                <a:off x="762" y="1165"/>
                <a:ext cx="144" cy="144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161" name="Google Shape;161;p17"/>
              <p:cNvSpPr/>
              <p:nvPr/>
            </p:nvSpPr>
            <p:spPr>
              <a:xfrm>
                <a:off x="906" y="1165"/>
                <a:ext cx="144" cy="144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162" name="Google Shape;162;p17"/>
              <p:cNvSpPr/>
              <p:nvPr/>
            </p:nvSpPr>
            <p:spPr>
              <a:xfrm>
                <a:off x="1045" y="1165"/>
                <a:ext cx="144" cy="144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163" name="Google Shape;163;p17"/>
              <p:cNvSpPr/>
              <p:nvPr/>
            </p:nvSpPr>
            <p:spPr>
              <a:xfrm>
                <a:off x="1189" y="1165"/>
                <a:ext cx="144" cy="144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164" name="Google Shape;164;p17"/>
              <p:cNvSpPr/>
              <p:nvPr/>
            </p:nvSpPr>
            <p:spPr>
              <a:xfrm>
                <a:off x="1333" y="1165"/>
                <a:ext cx="144" cy="144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165" name="Google Shape;165;p17"/>
              <p:cNvSpPr/>
              <p:nvPr/>
            </p:nvSpPr>
            <p:spPr>
              <a:xfrm>
                <a:off x="1477" y="1165"/>
                <a:ext cx="144" cy="144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166" name="Google Shape;166;p17"/>
              <p:cNvSpPr/>
              <p:nvPr/>
            </p:nvSpPr>
            <p:spPr>
              <a:xfrm>
                <a:off x="1616" y="1165"/>
                <a:ext cx="144" cy="144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167" name="Google Shape;167;p17"/>
              <p:cNvSpPr/>
              <p:nvPr/>
            </p:nvSpPr>
            <p:spPr>
              <a:xfrm>
                <a:off x="330" y="1309"/>
                <a:ext cx="144" cy="144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168" name="Google Shape;168;p17"/>
              <p:cNvSpPr/>
              <p:nvPr/>
            </p:nvSpPr>
            <p:spPr>
              <a:xfrm>
                <a:off x="474" y="1309"/>
                <a:ext cx="144" cy="144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169" name="Google Shape;169;p17"/>
              <p:cNvSpPr/>
              <p:nvPr/>
            </p:nvSpPr>
            <p:spPr>
              <a:xfrm>
                <a:off x="618" y="1309"/>
                <a:ext cx="144" cy="144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170" name="Google Shape;170;p17"/>
              <p:cNvSpPr/>
              <p:nvPr/>
            </p:nvSpPr>
            <p:spPr>
              <a:xfrm>
                <a:off x="762" y="1309"/>
                <a:ext cx="144" cy="144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171" name="Google Shape;171;p17"/>
              <p:cNvSpPr/>
              <p:nvPr/>
            </p:nvSpPr>
            <p:spPr>
              <a:xfrm>
                <a:off x="906" y="1309"/>
                <a:ext cx="144" cy="144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172" name="Google Shape;172;p17"/>
              <p:cNvSpPr/>
              <p:nvPr/>
            </p:nvSpPr>
            <p:spPr>
              <a:xfrm>
                <a:off x="1045" y="1309"/>
                <a:ext cx="144" cy="144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173" name="Google Shape;173;p17"/>
              <p:cNvSpPr/>
              <p:nvPr/>
            </p:nvSpPr>
            <p:spPr>
              <a:xfrm>
                <a:off x="1189" y="1309"/>
                <a:ext cx="144" cy="144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174" name="Google Shape;174;p17"/>
              <p:cNvSpPr/>
              <p:nvPr/>
            </p:nvSpPr>
            <p:spPr>
              <a:xfrm>
                <a:off x="1333" y="1309"/>
                <a:ext cx="144" cy="144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175" name="Google Shape;175;p17"/>
              <p:cNvSpPr/>
              <p:nvPr/>
            </p:nvSpPr>
            <p:spPr>
              <a:xfrm>
                <a:off x="1477" y="1309"/>
                <a:ext cx="144" cy="144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176" name="Google Shape;176;p17"/>
              <p:cNvSpPr/>
              <p:nvPr/>
            </p:nvSpPr>
            <p:spPr>
              <a:xfrm>
                <a:off x="1616" y="1309"/>
                <a:ext cx="144" cy="144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177" name="Google Shape;177;p17"/>
              <p:cNvSpPr/>
              <p:nvPr/>
            </p:nvSpPr>
            <p:spPr>
              <a:xfrm>
                <a:off x="330" y="1451"/>
                <a:ext cx="144" cy="144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178" name="Google Shape;178;p17"/>
              <p:cNvSpPr/>
              <p:nvPr/>
            </p:nvSpPr>
            <p:spPr>
              <a:xfrm>
                <a:off x="474" y="1451"/>
                <a:ext cx="144" cy="144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179" name="Google Shape;179;p17"/>
              <p:cNvSpPr/>
              <p:nvPr/>
            </p:nvSpPr>
            <p:spPr>
              <a:xfrm>
                <a:off x="618" y="1451"/>
                <a:ext cx="144" cy="144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180" name="Google Shape;180;p17"/>
              <p:cNvSpPr/>
              <p:nvPr/>
            </p:nvSpPr>
            <p:spPr>
              <a:xfrm>
                <a:off x="762" y="1451"/>
                <a:ext cx="144" cy="144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181" name="Google Shape;181;p17"/>
              <p:cNvSpPr/>
              <p:nvPr/>
            </p:nvSpPr>
            <p:spPr>
              <a:xfrm>
                <a:off x="906" y="1451"/>
                <a:ext cx="144" cy="144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182" name="Google Shape;182;p17"/>
              <p:cNvSpPr/>
              <p:nvPr/>
            </p:nvSpPr>
            <p:spPr>
              <a:xfrm>
                <a:off x="1045" y="1451"/>
                <a:ext cx="144" cy="144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183" name="Google Shape;183;p17"/>
              <p:cNvSpPr/>
              <p:nvPr/>
            </p:nvSpPr>
            <p:spPr>
              <a:xfrm>
                <a:off x="1189" y="1451"/>
                <a:ext cx="144" cy="144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184" name="Google Shape;184;p17"/>
              <p:cNvSpPr/>
              <p:nvPr/>
            </p:nvSpPr>
            <p:spPr>
              <a:xfrm>
                <a:off x="1333" y="1451"/>
                <a:ext cx="144" cy="144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185" name="Google Shape;185;p17"/>
              <p:cNvSpPr/>
              <p:nvPr/>
            </p:nvSpPr>
            <p:spPr>
              <a:xfrm>
                <a:off x="1477" y="1451"/>
                <a:ext cx="144" cy="144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186" name="Google Shape;186;p17"/>
              <p:cNvSpPr/>
              <p:nvPr/>
            </p:nvSpPr>
            <p:spPr>
              <a:xfrm>
                <a:off x="1616" y="1451"/>
                <a:ext cx="144" cy="144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187" name="Google Shape;187;p17"/>
              <p:cNvSpPr/>
              <p:nvPr/>
            </p:nvSpPr>
            <p:spPr>
              <a:xfrm>
                <a:off x="330" y="1588"/>
                <a:ext cx="144" cy="144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188" name="Google Shape;188;p17"/>
              <p:cNvSpPr/>
              <p:nvPr/>
            </p:nvSpPr>
            <p:spPr>
              <a:xfrm>
                <a:off x="474" y="1588"/>
                <a:ext cx="144" cy="144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189" name="Google Shape;189;p17"/>
              <p:cNvSpPr/>
              <p:nvPr/>
            </p:nvSpPr>
            <p:spPr>
              <a:xfrm>
                <a:off x="618" y="1588"/>
                <a:ext cx="144" cy="144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190" name="Google Shape;190;p17"/>
              <p:cNvSpPr/>
              <p:nvPr/>
            </p:nvSpPr>
            <p:spPr>
              <a:xfrm>
                <a:off x="762" y="1588"/>
                <a:ext cx="144" cy="144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191" name="Google Shape;191;p17"/>
              <p:cNvSpPr/>
              <p:nvPr/>
            </p:nvSpPr>
            <p:spPr>
              <a:xfrm>
                <a:off x="906" y="1588"/>
                <a:ext cx="144" cy="144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192" name="Google Shape;192;p17"/>
              <p:cNvSpPr/>
              <p:nvPr/>
            </p:nvSpPr>
            <p:spPr>
              <a:xfrm>
                <a:off x="1045" y="1588"/>
                <a:ext cx="144" cy="144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193" name="Google Shape;193;p17"/>
              <p:cNvSpPr/>
              <p:nvPr/>
            </p:nvSpPr>
            <p:spPr>
              <a:xfrm>
                <a:off x="1189" y="1588"/>
                <a:ext cx="144" cy="144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194" name="Google Shape;194;p17"/>
              <p:cNvSpPr/>
              <p:nvPr/>
            </p:nvSpPr>
            <p:spPr>
              <a:xfrm>
                <a:off x="1333" y="1588"/>
                <a:ext cx="144" cy="144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195" name="Google Shape;195;p17"/>
              <p:cNvSpPr/>
              <p:nvPr/>
            </p:nvSpPr>
            <p:spPr>
              <a:xfrm>
                <a:off x="1477" y="1588"/>
                <a:ext cx="144" cy="144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196" name="Google Shape;196;p17"/>
              <p:cNvSpPr/>
              <p:nvPr/>
            </p:nvSpPr>
            <p:spPr>
              <a:xfrm>
                <a:off x="1616" y="1588"/>
                <a:ext cx="144" cy="144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197" name="Google Shape;197;p17"/>
              <p:cNvSpPr/>
              <p:nvPr/>
            </p:nvSpPr>
            <p:spPr>
              <a:xfrm>
                <a:off x="330" y="1730"/>
                <a:ext cx="144" cy="144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198" name="Google Shape;198;p17"/>
              <p:cNvSpPr/>
              <p:nvPr/>
            </p:nvSpPr>
            <p:spPr>
              <a:xfrm>
                <a:off x="474" y="1730"/>
                <a:ext cx="144" cy="144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199" name="Google Shape;199;p17"/>
              <p:cNvSpPr/>
              <p:nvPr/>
            </p:nvSpPr>
            <p:spPr>
              <a:xfrm>
                <a:off x="618" y="1730"/>
                <a:ext cx="144" cy="144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00" name="Google Shape;200;p17"/>
              <p:cNvSpPr/>
              <p:nvPr/>
            </p:nvSpPr>
            <p:spPr>
              <a:xfrm>
                <a:off x="762" y="1730"/>
                <a:ext cx="144" cy="144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01" name="Google Shape;201;p17"/>
              <p:cNvSpPr/>
              <p:nvPr/>
            </p:nvSpPr>
            <p:spPr>
              <a:xfrm>
                <a:off x="906" y="1730"/>
                <a:ext cx="144" cy="144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02" name="Google Shape;202;p17"/>
              <p:cNvSpPr/>
              <p:nvPr/>
            </p:nvSpPr>
            <p:spPr>
              <a:xfrm>
                <a:off x="1045" y="1730"/>
                <a:ext cx="144" cy="144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03" name="Google Shape;203;p17"/>
              <p:cNvSpPr/>
              <p:nvPr/>
            </p:nvSpPr>
            <p:spPr>
              <a:xfrm>
                <a:off x="1189" y="1730"/>
                <a:ext cx="144" cy="144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04" name="Google Shape;204;p17"/>
              <p:cNvSpPr/>
              <p:nvPr/>
            </p:nvSpPr>
            <p:spPr>
              <a:xfrm>
                <a:off x="1333" y="1730"/>
                <a:ext cx="144" cy="144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05" name="Google Shape;205;p17"/>
              <p:cNvSpPr/>
              <p:nvPr/>
            </p:nvSpPr>
            <p:spPr>
              <a:xfrm>
                <a:off x="1477" y="1730"/>
                <a:ext cx="144" cy="144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06" name="Google Shape;206;p17"/>
              <p:cNvSpPr/>
              <p:nvPr/>
            </p:nvSpPr>
            <p:spPr>
              <a:xfrm>
                <a:off x="1616" y="1730"/>
                <a:ext cx="144" cy="144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07" name="Google Shape;207;p17"/>
              <p:cNvSpPr/>
              <p:nvPr/>
            </p:nvSpPr>
            <p:spPr>
              <a:xfrm>
                <a:off x="330" y="1874"/>
                <a:ext cx="144" cy="144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08" name="Google Shape;208;p17"/>
              <p:cNvSpPr/>
              <p:nvPr/>
            </p:nvSpPr>
            <p:spPr>
              <a:xfrm>
                <a:off x="474" y="1874"/>
                <a:ext cx="144" cy="144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09" name="Google Shape;209;p17"/>
              <p:cNvSpPr/>
              <p:nvPr/>
            </p:nvSpPr>
            <p:spPr>
              <a:xfrm>
                <a:off x="618" y="1874"/>
                <a:ext cx="144" cy="144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10" name="Google Shape;210;p17"/>
              <p:cNvSpPr/>
              <p:nvPr/>
            </p:nvSpPr>
            <p:spPr>
              <a:xfrm>
                <a:off x="762" y="1874"/>
                <a:ext cx="144" cy="144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11" name="Google Shape;211;p17"/>
              <p:cNvSpPr/>
              <p:nvPr/>
            </p:nvSpPr>
            <p:spPr>
              <a:xfrm>
                <a:off x="906" y="1874"/>
                <a:ext cx="144" cy="144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12" name="Google Shape;212;p17"/>
              <p:cNvSpPr/>
              <p:nvPr/>
            </p:nvSpPr>
            <p:spPr>
              <a:xfrm>
                <a:off x="1045" y="1874"/>
                <a:ext cx="144" cy="144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13" name="Google Shape;213;p17"/>
              <p:cNvSpPr/>
              <p:nvPr/>
            </p:nvSpPr>
            <p:spPr>
              <a:xfrm>
                <a:off x="1189" y="1874"/>
                <a:ext cx="144" cy="144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14" name="Google Shape;214;p17"/>
              <p:cNvSpPr/>
              <p:nvPr/>
            </p:nvSpPr>
            <p:spPr>
              <a:xfrm>
                <a:off x="1333" y="1874"/>
                <a:ext cx="144" cy="144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15" name="Google Shape;215;p17"/>
              <p:cNvSpPr/>
              <p:nvPr/>
            </p:nvSpPr>
            <p:spPr>
              <a:xfrm>
                <a:off x="1477" y="1874"/>
                <a:ext cx="144" cy="144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16" name="Google Shape;216;p17"/>
              <p:cNvSpPr/>
              <p:nvPr/>
            </p:nvSpPr>
            <p:spPr>
              <a:xfrm>
                <a:off x="1616" y="1874"/>
                <a:ext cx="144" cy="144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17" name="Google Shape;217;p17"/>
              <p:cNvSpPr/>
              <p:nvPr/>
            </p:nvSpPr>
            <p:spPr>
              <a:xfrm>
                <a:off x="330" y="2016"/>
                <a:ext cx="144" cy="144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18" name="Google Shape;218;p17"/>
              <p:cNvSpPr/>
              <p:nvPr/>
            </p:nvSpPr>
            <p:spPr>
              <a:xfrm>
                <a:off x="474" y="2016"/>
                <a:ext cx="144" cy="144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19" name="Google Shape;219;p17"/>
              <p:cNvSpPr/>
              <p:nvPr/>
            </p:nvSpPr>
            <p:spPr>
              <a:xfrm>
                <a:off x="618" y="2016"/>
                <a:ext cx="144" cy="144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20" name="Google Shape;220;p17"/>
              <p:cNvSpPr/>
              <p:nvPr/>
            </p:nvSpPr>
            <p:spPr>
              <a:xfrm>
                <a:off x="762" y="2016"/>
                <a:ext cx="144" cy="144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21" name="Google Shape;221;p17"/>
              <p:cNvSpPr/>
              <p:nvPr/>
            </p:nvSpPr>
            <p:spPr>
              <a:xfrm>
                <a:off x="906" y="2016"/>
                <a:ext cx="144" cy="144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22" name="Google Shape;222;p17"/>
              <p:cNvSpPr/>
              <p:nvPr/>
            </p:nvSpPr>
            <p:spPr>
              <a:xfrm>
                <a:off x="1045" y="2016"/>
                <a:ext cx="144" cy="144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23" name="Google Shape;223;p17"/>
              <p:cNvSpPr/>
              <p:nvPr/>
            </p:nvSpPr>
            <p:spPr>
              <a:xfrm>
                <a:off x="1189" y="2016"/>
                <a:ext cx="144" cy="144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24" name="Google Shape;224;p17"/>
              <p:cNvSpPr/>
              <p:nvPr/>
            </p:nvSpPr>
            <p:spPr>
              <a:xfrm>
                <a:off x="1333" y="2016"/>
                <a:ext cx="144" cy="144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25" name="Google Shape;225;p17"/>
              <p:cNvSpPr/>
              <p:nvPr/>
            </p:nvSpPr>
            <p:spPr>
              <a:xfrm>
                <a:off x="1477" y="2016"/>
                <a:ext cx="144" cy="144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26" name="Google Shape;226;p17"/>
              <p:cNvSpPr/>
              <p:nvPr/>
            </p:nvSpPr>
            <p:spPr>
              <a:xfrm>
                <a:off x="1616" y="2016"/>
                <a:ext cx="144" cy="144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27" name="Google Shape;227;p17"/>
              <p:cNvSpPr/>
              <p:nvPr/>
            </p:nvSpPr>
            <p:spPr>
              <a:xfrm>
                <a:off x="330" y="2162"/>
                <a:ext cx="144" cy="144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28" name="Google Shape;228;p17"/>
              <p:cNvSpPr/>
              <p:nvPr/>
            </p:nvSpPr>
            <p:spPr>
              <a:xfrm>
                <a:off x="474" y="2162"/>
                <a:ext cx="144" cy="144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29" name="Google Shape;229;p17"/>
              <p:cNvSpPr/>
              <p:nvPr/>
            </p:nvSpPr>
            <p:spPr>
              <a:xfrm>
                <a:off x="618" y="2162"/>
                <a:ext cx="144" cy="144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30" name="Google Shape;230;p17"/>
              <p:cNvSpPr/>
              <p:nvPr/>
            </p:nvSpPr>
            <p:spPr>
              <a:xfrm>
                <a:off x="762" y="2162"/>
                <a:ext cx="144" cy="144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31" name="Google Shape;231;p17"/>
              <p:cNvSpPr/>
              <p:nvPr/>
            </p:nvSpPr>
            <p:spPr>
              <a:xfrm>
                <a:off x="906" y="2162"/>
                <a:ext cx="144" cy="144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32" name="Google Shape;232;p17"/>
              <p:cNvSpPr/>
              <p:nvPr/>
            </p:nvSpPr>
            <p:spPr>
              <a:xfrm>
                <a:off x="1045" y="2162"/>
                <a:ext cx="144" cy="144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33" name="Google Shape;233;p17"/>
              <p:cNvSpPr/>
              <p:nvPr/>
            </p:nvSpPr>
            <p:spPr>
              <a:xfrm>
                <a:off x="1189" y="2162"/>
                <a:ext cx="144" cy="144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34" name="Google Shape;234;p17"/>
              <p:cNvSpPr/>
              <p:nvPr/>
            </p:nvSpPr>
            <p:spPr>
              <a:xfrm>
                <a:off x="1333" y="2162"/>
                <a:ext cx="144" cy="144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35" name="Google Shape;235;p17"/>
              <p:cNvSpPr/>
              <p:nvPr/>
            </p:nvSpPr>
            <p:spPr>
              <a:xfrm>
                <a:off x="1477" y="2162"/>
                <a:ext cx="144" cy="144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36" name="Google Shape;236;p17"/>
              <p:cNvSpPr/>
              <p:nvPr/>
            </p:nvSpPr>
            <p:spPr>
              <a:xfrm>
                <a:off x="1616" y="2162"/>
                <a:ext cx="144" cy="144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37" name="Google Shape;237;p17"/>
              <p:cNvSpPr/>
              <p:nvPr/>
            </p:nvSpPr>
            <p:spPr>
              <a:xfrm>
                <a:off x="330" y="2304"/>
                <a:ext cx="144" cy="144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38" name="Google Shape;238;p17"/>
              <p:cNvSpPr/>
              <p:nvPr/>
            </p:nvSpPr>
            <p:spPr>
              <a:xfrm>
                <a:off x="474" y="2304"/>
                <a:ext cx="144" cy="144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39" name="Google Shape;239;p17"/>
              <p:cNvSpPr/>
              <p:nvPr/>
            </p:nvSpPr>
            <p:spPr>
              <a:xfrm>
                <a:off x="618" y="2304"/>
                <a:ext cx="144" cy="144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40" name="Google Shape;240;p17"/>
              <p:cNvSpPr/>
              <p:nvPr/>
            </p:nvSpPr>
            <p:spPr>
              <a:xfrm>
                <a:off x="762" y="2304"/>
                <a:ext cx="144" cy="144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41" name="Google Shape;241;p17"/>
              <p:cNvSpPr/>
              <p:nvPr/>
            </p:nvSpPr>
            <p:spPr>
              <a:xfrm>
                <a:off x="906" y="2304"/>
                <a:ext cx="144" cy="144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42" name="Google Shape;242;p17"/>
              <p:cNvSpPr/>
              <p:nvPr/>
            </p:nvSpPr>
            <p:spPr>
              <a:xfrm>
                <a:off x="1045" y="2304"/>
                <a:ext cx="144" cy="144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43" name="Google Shape;243;p17"/>
              <p:cNvSpPr/>
              <p:nvPr/>
            </p:nvSpPr>
            <p:spPr>
              <a:xfrm>
                <a:off x="1189" y="2304"/>
                <a:ext cx="144" cy="144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44" name="Google Shape;244;p17"/>
              <p:cNvSpPr/>
              <p:nvPr/>
            </p:nvSpPr>
            <p:spPr>
              <a:xfrm>
                <a:off x="1333" y="2304"/>
                <a:ext cx="144" cy="144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45" name="Google Shape;245;p17"/>
              <p:cNvSpPr/>
              <p:nvPr/>
            </p:nvSpPr>
            <p:spPr>
              <a:xfrm>
                <a:off x="1477" y="2304"/>
                <a:ext cx="144" cy="144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46" name="Google Shape;246;p17"/>
              <p:cNvSpPr/>
              <p:nvPr/>
            </p:nvSpPr>
            <p:spPr>
              <a:xfrm>
                <a:off x="1616" y="2304"/>
                <a:ext cx="144" cy="144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47" name="Google Shape;247;p17"/>
              <p:cNvSpPr/>
              <p:nvPr/>
            </p:nvSpPr>
            <p:spPr>
              <a:xfrm>
                <a:off x="1755" y="1023"/>
                <a:ext cx="144" cy="144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48" name="Google Shape;248;p17"/>
              <p:cNvSpPr/>
              <p:nvPr/>
            </p:nvSpPr>
            <p:spPr>
              <a:xfrm>
                <a:off x="1899" y="1023"/>
                <a:ext cx="144" cy="144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49" name="Google Shape;249;p17"/>
              <p:cNvSpPr/>
              <p:nvPr/>
            </p:nvSpPr>
            <p:spPr>
              <a:xfrm>
                <a:off x="2043" y="1023"/>
                <a:ext cx="144" cy="144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50" name="Google Shape;250;p17"/>
              <p:cNvSpPr/>
              <p:nvPr/>
            </p:nvSpPr>
            <p:spPr>
              <a:xfrm>
                <a:off x="2187" y="1023"/>
                <a:ext cx="144" cy="144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51" name="Google Shape;251;p17"/>
              <p:cNvSpPr/>
              <p:nvPr/>
            </p:nvSpPr>
            <p:spPr>
              <a:xfrm>
                <a:off x="2331" y="1023"/>
                <a:ext cx="144" cy="144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52" name="Google Shape;252;p17"/>
              <p:cNvSpPr/>
              <p:nvPr/>
            </p:nvSpPr>
            <p:spPr>
              <a:xfrm>
                <a:off x="2470" y="1023"/>
                <a:ext cx="144" cy="144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53" name="Google Shape;253;p17"/>
              <p:cNvSpPr/>
              <p:nvPr/>
            </p:nvSpPr>
            <p:spPr>
              <a:xfrm>
                <a:off x="1755" y="1165"/>
                <a:ext cx="144" cy="144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54" name="Google Shape;254;p17"/>
              <p:cNvSpPr/>
              <p:nvPr/>
            </p:nvSpPr>
            <p:spPr>
              <a:xfrm>
                <a:off x="1899" y="1165"/>
                <a:ext cx="144" cy="144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55" name="Google Shape;255;p17"/>
              <p:cNvSpPr/>
              <p:nvPr/>
            </p:nvSpPr>
            <p:spPr>
              <a:xfrm>
                <a:off x="2043" y="1165"/>
                <a:ext cx="144" cy="144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56" name="Google Shape;256;p17"/>
              <p:cNvSpPr/>
              <p:nvPr/>
            </p:nvSpPr>
            <p:spPr>
              <a:xfrm>
                <a:off x="2187" y="1165"/>
                <a:ext cx="144" cy="144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57" name="Google Shape;257;p17"/>
              <p:cNvSpPr/>
              <p:nvPr/>
            </p:nvSpPr>
            <p:spPr>
              <a:xfrm>
                <a:off x="2331" y="1165"/>
                <a:ext cx="144" cy="144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58" name="Google Shape;258;p17"/>
              <p:cNvSpPr/>
              <p:nvPr/>
            </p:nvSpPr>
            <p:spPr>
              <a:xfrm>
                <a:off x="2470" y="1165"/>
                <a:ext cx="144" cy="144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59" name="Google Shape;259;p17"/>
              <p:cNvSpPr/>
              <p:nvPr/>
            </p:nvSpPr>
            <p:spPr>
              <a:xfrm>
                <a:off x="1755" y="1309"/>
                <a:ext cx="144" cy="144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60" name="Google Shape;260;p17"/>
              <p:cNvSpPr/>
              <p:nvPr/>
            </p:nvSpPr>
            <p:spPr>
              <a:xfrm>
                <a:off x="1899" y="1309"/>
                <a:ext cx="144" cy="144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61" name="Google Shape;261;p17"/>
              <p:cNvSpPr/>
              <p:nvPr/>
            </p:nvSpPr>
            <p:spPr>
              <a:xfrm>
                <a:off x="2043" y="1309"/>
                <a:ext cx="144" cy="144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62" name="Google Shape;262;p17"/>
              <p:cNvSpPr/>
              <p:nvPr/>
            </p:nvSpPr>
            <p:spPr>
              <a:xfrm>
                <a:off x="2187" y="1309"/>
                <a:ext cx="144" cy="144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63" name="Google Shape;263;p17"/>
              <p:cNvSpPr/>
              <p:nvPr/>
            </p:nvSpPr>
            <p:spPr>
              <a:xfrm>
                <a:off x="2331" y="1309"/>
                <a:ext cx="144" cy="144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64" name="Google Shape;264;p17"/>
              <p:cNvSpPr/>
              <p:nvPr/>
            </p:nvSpPr>
            <p:spPr>
              <a:xfrm>
                <a:off x="2470" y="1309"/>
                <a:ext cx="144" cy="144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65" name="Google Shape;265;p17"/>
              <p:cNvSpPr/>
              <p:nvPr/>
            </p:nvSpPr>
            <p:spPr>
              <a:xfrm>
                <a:off x="1755" y="1451"/>
                <a:ext cx="144" cy="144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66" name="Google Shape;266;p17"/>
              <p:cNvSpPr/>
              <p:nvPr/>
            </p:nvSpPr>
            <p:spPr>
              <a:xfrm>
                <a:off x="1899" y="1451"/>
                <a:ext cx="144" cy="144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67" name="Google Shape;267;p17"/>
              <p:cNvSpPr/>
              <p:nvPr/>
            </p:nvSpPr>
            <p:spPr>
              <a:xfrm>
                <a:off x="2043" y="1451"/>
                <a:ext cx="144" cy="144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68" name="Google Shape;268;p17"/>
              <p:cNvSpPr/>
              <p:nvPr/>
            </p:nvSpPr>
            <p:spPr>
              <a:xfrm>
                <a:off x="2187" y="1451"/>
                <a:ext cx="144" cy="144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69" name="Google Shape;269;p17"/>
              <p:cNvSpPr/>
              <p:nvPr/>
            </p:nvSpPr>
            <p:spPr>
              <a:xfrm>
                <a:off x="2331" y="1451"/>
                <a:ext cx="144" cy="144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70" name="Google Shape;270;p17"/>
              <p:cNvSpPr/>
              <p:nvPr/>
            </p:nvSpPr>
            <p:spPr>
              <a:xfrm>
                <a:off x="2470" y="1451"/>
                <a:ext cx="144" cy="144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71" name="Google Shape;271;p17"/>
              <p:cNvSpPr/>
              <p:nvPr/>
            </p:nvSpPr>
            <p:spPr>
              <a:xfrm>
                <a:off x="1755" y="1588"/>
                <a:ext cx="144" cy="144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72" name="Google Shape;272;p17"/>
              <p:cNvSpPr/>
              <p:nvPr/>
            </p:nvSpPr>
            <p:spPr>
              <a:xfrm>
                <a:off x="1899" y="1588"/>
                <a:ext cx="144" cy="144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73" name="Google Shape;273;p17"/>
              <p:cNvSpPr/>
              <p:nvPr/>
            </p:nvSpPr>
            <p:spPr>
              <a:xfrm>
                <a:off x="2043" y="1588"/>
                <a:ext cx="144" cy="144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74" name="Google Shape;274;p17"/>
              <p:cNvSpPr/>
              <p:nvPr/>
            </p:nvSpPr>
            <p:spPr>
              <a:xfrm>
                <a:off x="2187" y="1588"/>
                <a:ext cx="144" cy="144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75" name="Google Shape;275;p17"/>
              <p:cNvSpPr/>
              <p:nvPr/>
            </p:nvSpPr>
            <p:spPr>
              <a:xfrm>
                <a:off x="2331" y="1588"/>
                <a:ext cx="144" cy="144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76" name="Google Shape;276;p17"/>
              <p:cNvSpPr/>
              <p:nvPr/>
            </p:nvSpPr>
            <p:spPr>
              <a:xfrm>
                <a:off x="2470" y="1588"/>
                <a:ext cx="144" cy="144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77" name="Google Shape;277;p17"/>
              <p:cNvSpPr/>
              <p:nvPr/>
            </p:nvSpPr>
            <p:spPr>
              <a:xfrm>
                <a:off x="1755" y="1730"/>
                <a:ext cx="144" cy="144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78" name="Google Shape;278;p17"/>
              <p:cNvSpPr/>
              <p:nvPr/>
            </p:nvSpPr>
            <p:spPr>
              <a:xfrm>
                <a:off x="1899" y="1730"/>
                <a:ext cx="144" cy="144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79" name="Google Shape;279;p17"/>
              <p:cNvSpPr/>
              <p:nvPr/>
            </p:nvSpPr>
            <p:spPr>
              <a:xfrm>
                <a:off x="2043" y="1730"/>
                <a:ext cx="144" cy="144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80" name="Google Shape;280;p17"/>
              <p:cNvSpPr/>
              <p:nvPr/>
            </p:nvSpPr>
            <p:spPr>
              <a:xfrm>
                <a:off x="2187" y="1730"/>
                <a:ext cx="144" cy="144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81" name="Google Shape;281;p17"/>
              <p:cNvSpPr/>
              <p:nvPr/>
            </p:nvSpPr>
            <p:spPr>
              <a:xfrm>
                <a:off x="2331" y="1730"/>
                <a:ext cx="144" cy="144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82" name="Google Shape;282;p17"/>
              <p:cNvSpPr/>
              <p:nvPr/>
            </p:nvSpPr>
            <p:spPr>
              <a:xfrm>
                <a:off x="2470" y="1730"/>
                <a:ext cx="144" cy="144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83" name="Google Shape;283;p17"/>
              <p:cNvSpPr/>
              <p:nvPr/>
            </p:nvSpPr>
            <p:spPr>
              <a:xfrm>
                <a:off x="1755" y="1874"/>
                <a:ext cx="144" cy="144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84" name="Google Shape;284;p17"/>
              <p:cNvSpPr/>
              <p:nvPr/>
            </p:nvSpPr>
            <p:spPr>
              <a:xfrm>
                <a:off x="1899" y="1874"/>
                <a:ext cx="144" cy="144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85" name="Google Shape;285;p17"/>
              <p:cNvSpPr/>
              <p:nvPr/>
            </p:nvSpPr>
            <p:spPr>
              <a:xfrm>
                <a:off x="2043" y="1874"/>
                <a:ext cx="144" cy="144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86" name="Google Shape;286;p17"/>
              <p:cNvSpPr/>
              <p:nvPr/>
            </p:nvSpPr>
            <p:spPr>
              <a:xfrm>
                <a:off x="2187" y="1874"/>
                <a:ext cx="144" cy="144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87" name="Google Shape;287;p17"/>
              <p:cNvSpPr/>
              <p:nvPr/>
            </p:nvSpPr>
            <p:spPr>
              <a:xfrm>
                <a:off x="2331" y="1874"/>
                <a:ext cx="144" cy="144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88" name="Google Shape;288;p17"/>
              <p:cNvSpPr/>
              <p:nvPr/>
            </p:nvSpPr>
            <p:spPr>
              <a:xfrm>
                <a:off x="2470" y="1874"/>
                <a:ext cx="144" cy="144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89" name="Google Shape;289;p17"/>
              <p:cNvSpPr/>
              <p:nvPr/>
            </p:nvSpPr>
            <p:spPr>
              <a:xfrm>
                <a:off x="1755" y="2016"/>
                <a:ext cx="144" cy="144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90" name="Google Shape;290;p17"/>
              <p:cNvSpPr/>
              <p:nvPr/>
            </p:nvSpPr>
            <p:spPr>
              <a:xfrm>
                <a:off x="1899" y="2016"/>
                <a:ext cx="144" cy="144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91" name="Google Shape;291;p17"/>
              <p:cNvSpPr/>
              <p:nvPr/>
            </p:nvSpPr>
            <p:spPr>
              <a:xfrm>
                <a:off x="2043" y="2016"/>
                <a:ext cx="144" cy="144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92" name="Google Shape;292;p17"/>
              <p:cNvSpPr/>
              <p:nvPr/>
            </p:nvSpPr>
            <p:spPr>
              <a:xfrm>
                <a:off x="2187" y="2016"/>
                <a:ext cx="144" cy="144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93" name="Google Shape;293;p17"/>
              <p:cNvSpPr/>
              <p:nvPr/>
            </p:nvSpPr>
            <p:spPr>
              <a:xfrm>
                <a:off x="2331" y="2016"/>
                <a:ext cx="144" cy="144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94" name="Google Shape;294;p17"/>
              <p:cNvSpPr/>
              <p:nvPr/>
            </p:nvSpPr>
            <p:spPr>
              <a:xfrm>
                <a:off x="2470" y="2016"/>
                <a:ext cx="144" cy="144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95" name="Google Shape;295;p17"/>
              <p:cNvSpPr/>
              <p:nvPr/>
            </p:nvSpPr>
            <p:spPr>
              <a:xfrm>
                <a:off x="1755" y="2162"/>
                <a:ext cx="144" cy="144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1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96" name="Google Shape;296;p17"/>
              <p:cNvSpPr/>
              <p:nvPr/>
            </p:nvSpPr>
            <p:spPr>
              <a:xfrm>
                <a:off x="1899" y="2162"/>
                <a:ext cx="144" cy="144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97" name="Google Shape;297;p17"/>
              <p:cNvSpPr/>
              <p:nvPr/>
            </p:nvSpPr>
            <p:spPr>
              <a:xfrm>
                <a:off x="2043" y="2162"/>
                <a:ext cx="144" cy="144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98" name="Google Shape;298;p17"/>
              <p:cNvSpPr/>
              <p:nvPr/>
            </p:nvSpPr>
            <p:spPr>
              <a:xfrm>
                <a:off x="2187" y="2162"/>
                <a:ext cx="144" cy="144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99" name="Google Shape;299;p17"/>
              <p:cNvSpPr/>
              <p:nvPr/>
            </p:nvSpPr>
            <p:spPr>
              <a:xfrm>
                <a:off x="2331" y="2162"/>
                <a:ext cx="144" cy="144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300" name="Google Shape;300;p17"/>
              <p:cNvSpPr/>
              <p:nvPr/>
            </p:nvSpPr>
            <p:spPr>
              <a:xfrm>
                <a:off x="2470" y="2162"/>
                <a:ext cx="144" cy="144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301" name="Google Shape;301;p17"/>
              <p:cNvSpPr/>
              <p:nvPr/>
            </p:nvSpPr>
            <p:spPr>
              <a:xfrm>
                <a:off x="1755" y="2304"/>
                <a:ext cx="144" cy="144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302" name="Google Shape;302;p17"/>
              <p:cNvSpPr/>
              <p:nvPr/>
            </p:nvSpPr>
            <p:spPr>
              <a:xfrm>
                <a:off x="1899" y="2304"/>
                <a:ext cx="144" cy="144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303" name="Google Shape;303;p17"/>
              <p:cNvSpPr/>
              <p:nvPr/>
            </p:nvSpPr>
            <p:spPr>
              <a:xfrm>
                <a:off x="2043" y="2304"/>
                <a:ext cx="144" cy="144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304" name="Google Shape;304;p17"/>
              <p:cNvSpPr/>
              <p:nvPr/>
            </p:nvSpPr>
            <p:spPr>
              <a:xfrm>
                <a:off x="2187" y="2304"/>
                <a:ext cx="144" cy="144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305" name="Google Shape;305;p17"/>
              <p:cNvSpPr/>
              <p:nvPr/>
            </p:nvSpPr>
            <p:spPr>
              <a:xfrm>
                <a:off x="2331" y="2304"/>
                <a:ext cx="144" cy="144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306" name="Google Shape;306;p17"/>
              <p:cNvSpPr/>
              <p:nvPr/>
            </p:nvSpPr>
            <p:spPr>
              <a:xfrm>
                <a:off x="2470" y="2304"/>
                <a:ext cx="144" cy="144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307" name="Google Shape;307;p17"/>
              <p:cNvSpPr/>
              <p:nvPr/>
            </p:nvSpPr>
            <p:spPr>
              <a:xfrm>
                <a:off x="330" y="2446"/>
                <a:ext cx="144" cy="144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308" name="Google Shape;308;p17"/>
              <p:cNvSpPr/>
              <p:nvPr/>
            </p:nvSpPr>
            <p:spPr>
              <a:xfrm>
                <a:off x="474" y="2446"/>
                <a:ext cx="144" cy="144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309" name="Google Shape;309;p17"/>
              <p:cNvSpPr/>
              <p:nvPr/>
            </p:nvSpPr>
            <p:spPr>
              <a:xfrm>
                <a:off x="618" y="2446"/>
                <a:ext cx="144" cy="144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310" name="Google Shape;310;p17"/>
              <p:cNvSpPr/>
              <p:nvPr/>
            </p:nvSpPr>
            <p:spPr>
              <a:xfrm>
                <a:off x="762" y="2446"/>
                <a:ext cx="144" cy="144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311" name="Google Shape;311;p17"/>
              <p:cNvSpPr/>
              <p:nvPr/>
            </p:nvSpPr>
            <p:spPr>
              <a:xfrm>
                <a:off x="906" y="2446"/>
                <a:ext cx="144" cy="144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312" name="Google Shape;312;p17"/>
              <p:cNvSpPr/>
              <p:nvPr/>
            </p:nvSpPr>
            <p:spPr>
              <a:xfrm>
                <a:off x="1045" y="2446"/>
                <a:ext cx="144" cy="144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313" name="Google Shape;313;p17"/>
              <p:cNvSpPr/>
              <p:nvPr/>
            </p:nvSpPr>
            <p:spPr>
              <a:xfrm>
                <a:off x="1189" y="2446"/>
                <a:ext cx="144" cy="144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314" name="Google Shape;314;p17"/>
              <p:cNvSpPr/>
              <p:nvPr/>
            </p:nvSpPr>
            <p:spPr>
              <a:xfrm>
                <a:off x="1333" y="2446"/>
                <a:ext cx="144" cy="144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315" name="Google Shape;315;p17"/>
              <p:cNvSpPr/>
              <p:nvPr/>
            </p:nvSpPr>
            <p:spPr>
              <a:xfrm>
                <a:off x="1477" y="2446"/>
                <a:ext cx="144" cy="144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316" name="Google Shape;316;p17"/>
              <p:cNvSpPr/>
              <p:nvPr/>
            </p:nvSpPr>
            <p:spPr>
              <a:xfrm>
                <a:off x="1616" y="2446"/>
                <a:ext cx="144" cy="144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317" name="Google Shape;317;p17"/>
              <p:cNvSpPr/>
              <p:nvPr/>
            </p:nvSpPr>
            <p:spPr>
              <a:xfrm>
                <a:off x="330" y="2588"/>
                <a:ext cx="144" cy="144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318" name="Google Shape;318;p17"/>
              <p:cNvSpPr/>
              <p:nvPr/>
            </p:nvSpPr>
            <p:spPr>
              <a:xfrm>
                <a:off x="474" y="2588"/>
                <a:ext cx="144" cy="144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319" name="Google Shape;319;p17"/>
              <p:cNvSpPr/>
              <p:nvPr/>
            </p:nvSpPr>
            <p:spPr>
              <a:xfrm>
                <a:off x="618" y="2588"/>
                <a:ext cx="144" cy="144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320" name="Google Shape;320;p17"/>
              <p:cNvSpPr/>
              <p:nvPr/>
            </p:nvSpPr>
            <p:spPr>
              <a:xfrm>
                <a:off x="762" y="2588"/>
                <a:ext cx="144" cy="144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321" name="Google Shape;321;p17"/>
              <p:cNvSpPr/>
              <p:nvPr/>
            </p:nvSpPr>
            <p:spPr>
              <a:xfrm>
                <a:off x="906" y="2588"/>
                <a:ext cx="144" cy="144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322" name="Google Shape;322;p17"/>
              <p:cNvSpPr/>
              <p:nvPr/>
            </p:nvSpPr>
            <p:spPr>
              <a:xfrm>
                <a:off x="1045" y="2588"/>
                <a:ext cx="144" cy="144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323" name="Google Shape;323;p17"/>
              <p:cNvSpPr/>
              <p:nvPr/>
            </p:nvSpPr>
            <p:spPr>
              <a:xfrm>
                <a:off x="1189" y="2588"/>
                <a:ext cx="144" cy="144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324" name="Google Shape;324;p17"/>
              <p:cNvSpPr/>
              <p:nvPr/>
            </p:nvSpPr>
            <p:spPr>
              <a:xfrm>
                <a:off x="1333" y="2588"/>
                <a:ext cx="144" cy="144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325" name="Google Shape;325;p17"/>
              <p:cNvSpPr/>
              <p:nvPr/>
            </p:nvSpPr>
            <p:spPr>
              <a:xfrm>
                <a:off x="1477" y="2588"/>
                <a:ext cx="144" cy="144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326" name="Google Shape;326;p17"/>
              <p:cNvSpPr/>
              <p:nvPr/>
            </p:nvSpPr>
            <p:spPr>
              <a:xfrm>
                <a:off x="1616" y="2588"/>
                <a:ext cx="144" cy="144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327" name="Google Shape;327;p17"/>
              <p:cNvSpPr/>
              <p:nvPr/>
            </p:nvSpPr>
            <p:spPr>
              <a:xfrm>
                <a:off x="330" y="2732"/>
                <a:ext cx="144" cy="144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328" name="Google Shape;328;p17"/>
              <p:cNvSpPr/>
              <p:nvPr/>
            </p:nvSpPr>
            <p:spPr>
              <a:xfrm>
                <a:off x="474" y="2732"/>
                <a:ext cx="144" cy="144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329" name="Google Shape;329;p17"/>
              <p:cNvSpPr/>
              <p:nvPr/>
            </p:nvSpPr>
            <p:spPr>
              <a:xfrm>
                <a:off x="618" y="2732"/>
                <a:ext cx="144" cy="144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330" name="Google Shape;330;p17"/>
              <p:cNvSpPr/>
              <p:nvPr/>
            </p:nvSpPr>
            <p:spPr>
              <a:xfrm>
                <a:off x="762" y="2732"/>
                <a:ext cx="144" cy="144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331" name="Google Shape;331;p17"/>
              <p:cNvSpPr/>
              <p:nvPr/>
            </p:nvSpPr>
            <p:spPr>
              <a:xfrm>
                <a:off x="906" y="2732"/>
                <a:ext cx="144" cy="144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332" name="Google Shape;332;p17"/>
              <p:cNvSpPr/>
              <p:nvPr/>
            </p:nvSpPr>
            <p:spPr>
              <a:xfrm>
                <a:off x="1045" y="2732"/>
                <a:ext cx="144" cy="144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333" name="Google Shape;333;p17"/>
              <p:cNvSpPr/>
              <p:nvPr/>
            </p:nvSpPr>
            <p:spPr>
              <a:xfrm>
                <a:off x="1189" y="2732"/>
                <a:ext cx="144" cy="144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334" name="Google Shape;334;p17"/>
              <p:cNvSpPr/>
              <p:nvPr/>
            </p:nvSpPr>
            <p:spPr>
              <a:xfrm>
                <a:off x="1333" y="2732"/>
                <a:ext cx="144" cy="144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335" name="Google Shape;335;p17"/>
              <p:cNvSpPr/>
              <p:nvPr/>
            </p:nvSpPr>
            <p:spPr>
              <a:xfrm>
                <a:off x="1477" y="2732"/>
                <a:ext cx="144" cy="144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336" name="Google Shape;336;p17"/>
              <p:cNvSpPr/>
              <p:nvPr/>
            </p:nvSpPr>
            <p:spPr>
              <a:xfrm>
                <a:off x="1616" y="2732"/>
                <a:ext cx="144" cy="144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337" name="Google Shape;337;p17"/>
              <p:cNvSpPr/>
              <p:nvPr/>
            </p:nvSpPr>
            <p:spPr>
              <a:xfrm>
                <a:off x="330" y="2874"/>
                <a:ext cx="144" cy="144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338" name="Google Shape;338;p17"/>
              <p:cNvSpPr/>
              <p:nvPr/>
            </p:nvSpPr>
            <p:spPr>
              <a:xfrm>
                <a:off x="474" y="2874"/>
                <a:ext cx="144" cy="144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339" name="Google Shape;339;p17"/>
              <p:cNvSpPr/>
              <p:nvPr/>
            </p:nvSpPr>
            <p:spPr>
              <a:xfrm>
                <a:off x="618" y="2874"/>
                <a:ext cx="144" cy="144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340" name="Google Shape;340;p17"/>
              <p:cNvSpPr/>
              <p:nvPr/>
            </p:nvSpPr>
            <p:spPr>
              <a:xfrm>
                <a:off x="762" y="2874"/>
                <a:ext cx="144" cy="144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341" name="Google Shape;341;p17"/>
              <p:cNvSpPr/>
              <p:nvPr/>
            </p:nvSpPr>
            <p:spPr>
              <a:xfrm>
                <a:off x="906" y="2874"/>
                <a:ext cx="144" cy="144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342" name="Google Shape;342;p17"/>
              <p:cNvSpPr/>
              <p:nvPr/>
            </p:nvSpPr>
            <p:spPr>
              <a:xfrm>
                <a:off x="1045" y="2874"/>
                <a:ext cx="144" cy="144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343" name="Google Shape;343;p17"/>
              <p:cNvSpPr/>
              <p:nvPr/>
            </p:nvSpPr>
            <p:spPr>
              <a:xfrm>
                <a:off x="1189" y="2874"/>
                <a:ext cx="144" cy="144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344" name="Google Shape;344;p17"/>
              <p:cNvSpPr/>
              <p:nvPr/>
            </p:nvSpPr>
            <p:spPr>
              <a:xfrm>
                <a:off x="1333" y="2874"/>
                <a:ext cx="144" cy="144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345" name="Google Shape;345;p17"/>
              <p:cNvSpPr/>
              <p:nvPr/>
            </p:nvSpPr>
            <p:spPr>
              <a:xfrm>
                <a:off x="1477" y="2874"/>
                <a:ext cx="144" cy="144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346" name="Google Shape;346;p17"/>
              <p:cNvSpPr/>
              <p:nvPr/>
            </p:nvSpPr>
            <p:spPr>
              <a:xfrm>
                <a:off x="1616" y="2874"/>
                <a:ext cx="144" cy="144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347" name="Google Shape;347;p17"/>
              <p:cNvSpPr/>
              <p:nvPr/>
            </p:nvSpPr>
            <p:spPr>
              <a:xfrm>
                <a:off x="330" y="3011"/>
                <a:ext cx="144" cy="144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348" name="Google Shape;348;p17"/>
              <p:cNvSpPr/>
              <p:nvPr/>
            </p:nvSpPr>
            <p:spPr>
              <a:xfrm>
                <a:off x="474" y="3011"/>
                <a:ext cx="144" cy="144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349" name="Google Shape;349;p17"/>
              <p:cNvSpPr/>
              <p:nvPr/>
            </p:nvSpPr>
            <p:spPr>
              <a:xfrm>
                <a:off x="618" y="3011"/>
                <a:ext cx="144" cy="144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350" name="Google Shape;350;p17"/>
              <p:cNvSpPr/>
              <p:nvPr/>
            </p:nvSpPr>
            <p:spPr>
              <a:xfrm>
                <a:off x="762" y="3011"/>
                <a:ext cx="144" cy="144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351" name="Google Shape;351;p17"/>
              <p:cNvSpPr/>
              <p:nvPr/>
            </p:nvSpPr>
            <p:spPr>
              <a:xfrm>
                <a:off x="906" y="3011"/>
                <a:ext cx="144" cy="144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352" name="Google Shape;352;p17"/>
              <p:cNvSpPr/>
              <p:nvPr/>
            </p:nvSpPr>
            <p:spPr>
              <a:xfrm>
                <a:off x="1045" y="3011"/>
                <a:ext cx="144" cy="144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353" name="Google Shape;353;p17"/>
              <p:cNvSpPr/>
              <p:nvPr/>
            </p:nvSpPr>
            <p:spPr>
              <a:xfrm>
                <a:off x="1189" y="3011"/>
                <a:ext cx="144" cy="144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354" name="Google Shape;354;p17"/>
              <p:cNvSpPr/>
              <p:nvPr/>
            </p:nvSpPr>
            <p:spPr>
              <a:xfrm>
                <a:off x="1333" y="3011"/>
                <a:ext cx="144" cy="144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355" name="Google Shape;355;p17"/>
              <p:cNvSpPr/>
              <p:nvPr/>
            </p:nvSpPr>
            <p:spPr>
              <a:xfrm>
                <a:off x="1477" y="3011"/>
                <a:ext cx="144" cy="144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356" name="Google Shape;356;p17"/>
              <p:cNvSpPr/>
              <p:nvPr/>
            </p:nvSpPr>
            <p:spPr>
              <a:xfrm>
                <a:off x="1616" y="3011"/>
                <a:ext cx="144" cy="144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357" name="Google Shape;357;p17"/>
              <p:cNvSpPr/>
              <p:nvPr/>
            </p:nvSpPr>
            <p:spPr>
              <a:xfrm>
                <a:off x="1755" y="2446"/>
                <a:ext cx="144" cy="144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358" name="Google Shape;358;p17"/>
              <p:cNvSpPr/>
              <p:nvPr/>
            </p:nvSpPr>
            <p:spPr>
              <a:xfrm>
                <a:off x="1899" y="2446"/>
                <a:ext cx="144" cy="144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359" name="Google Shape;359;p17"/>
              <p:cNvSpPr/>
              <p:nvPr/>
            </p:nvSpPr>
            <p:spPr>
              <a:xfrm>
                <a:off x="2043" y="2446"/>
                <a:ext cx="144" cy="144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360" name="Google Shape;360;p17"/>
              <p:cNvSpPr/>
              <p:nvPr/>
            </p:nvSpPr>
            <p:spPr>
              <a:xfrm>
                <a:off x="2187" y="2446"/>
                <a:ext cx="144" cy="144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361" name="Google Shape;361;p17"/>
              <p:cNvSpPr/>
              <p:nvPr/>
            </p:nvSpPr>
            <p:spPr>
              <a:xfrm>
                <a:off x="2331" y="2446"/>
                <a:ext cx="144" cy="144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362" name="Google Shape;362;p17"/>
              <p:cNvSpPr/>
              <p:nvPr/>
            </p:nvSpPr>
            <p:spPr>
              <a:xfrm>
                <a:off x="2470" y="2446"/>
                <a:ext cx="144" cy="144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363" name="Google Shape;363;p17"/>
              <p:cNvSpPr/>
              <p:nvPr/>
            </p:nvSpPr>
            <p:spPr>
              <a:xfrm>
                <a:off x="1755" y="2588"/>
                <a:ext cx="144" cy="144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364" name="Google Shape;364;p17"/>
              <p:cNvSpPr/>
              <p:nvPr/>
            </p:nvSpPr>
            <p:spPr>
              <a:xfrm>
                <a:off x="1899" y="2588"/>
                <a:ext cx="144" cy="144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365" name="Google Shape;365;p17"/>
              <p:cNvSpPr/>
              <p:nvPr/>
            </p:nvSpPr>
            <p:spPr>
              <a:xfrm>
                <a:off x="2043" y="2588"/>
                <a:ext cx="144" cy="144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366" name="Google Shape;366;p17"/>
              <p:cNvSpPr/>
              <p:nvPr/>
            </p:nvSpPr>
            <p:spPr>
              <a:xfrm>
                <a:off x="2187" y="2588"/>
                <a:ext cx="144" cy="144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367" name="Google Shape;367;p17"/>
              <p:cNvSpPr/>
              <p:nvPr/>
            </p:nvSpPr>
            <p:spPr>
              <a:xfrm>
                <a:off x="2331" y="2588"/>
                <a:ext cx="144" cy="144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368" name="Google Shape;368;p17"/>
              <p:cNvSpPr/>
              <p:nvPr/>
            </p:nvSpPr>
            <p:spPr>
              <a:xfrm>
                <a:off x="2470" y="2588"/>
                <a:ext cx="144" cy="144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369" name="Google Shape;369;p17"/>
              <p:cNvSpPr/>
              <p:nvPr/>
            </p:nvSpPr>
            <p:spPr>
              <a:xfrm>
                <a:off x="1755" y="2732"/>
                <a:ext cx="144" cy="144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370" name="Google Shape;370;p17"/>
              <p:cNvSpPr/>
              <p:nvPr/>
            </p:nvSpPr>
            <p:spPr>
              <a:xfrm>
                <a:off x="1899" y="2732"/>
                <a:ext cx="144" cy="144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371" name="Google Shape;371;p17"/>
              <p:cNvSpPr/>
              <p:nvPr/>
            </p:nvSpPr>
            <p:spPr>
              <a:xfrm>
                <a:off x="2043" y="2732"/>
                <a:ext cx="144" cy="144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372" name="Google Shape;372;p17"/>
              <p:cNvSpPr/>
              <p:nvPr/>
            </p:nvSpPr>
            <p:spPr>
              <a:xfrm>
                <a:off x="2187" y="2732"/>
                <a:ext cx="144" cy="144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373" name="Google Shape;373;p17"/>
              <p:cNvSpPr/>
              <p:nvPr/>
            </p:nvSpPr>
            <p:spPr>
              <a:xfrm>
                <a:off x="2331" y="2732"/>
                <a:ext cx="144" cy="144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374" name="Google Shape;374;p17"/>
              <p:cNvSpPr/>
              <p:nvPr/>
            </p:nvSpPr>
            <p:spPr>
              <a:xfrm>
                <a:off x="2470" y="2732"/>
                <a:ext cx="144" cy="144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375" name="Google Shape;375;p17"/>
              <p:cNvSpPr/>
              <p:nvPr/>
            </p:nvSpPr>
            <p:spPr>
              <a:xfrm>
                <a:off x="1755" y="2874"/>
                <a:ext cx="144" cy="144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376" name="Google Shape;376;p17"/>
              <p:cNvSpPr/>
              <p:nvPr/>
            </p:nvSpPr>
            <p:spPr>
              <a:xfrm>
                <a:off x="1899" y="2874"/>
                <a:ext cx="144" cy="144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377" name="Google Shape;377;p17"/>
              <p:cNvSpPr/>
              <p:nvPr/>
            </p:nvSpPr>
            <p:spPr>
              <a:xfrm>
                <a:off x="2043" y="2874"/>
                <a:ext cx="144" cy="144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378" name="Google Shape;378;p17"/>
              <p:cNvSpPr/>
              <p:nvPr/>
            </p:nvSpPr>
            <p:spPr>
              <a:xfrm>
                <a:off x="2187" y="2874"/>
                <a:ext cx="144" cy="144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379" name="Google Shape;379;p17"/>
              <p:cNvSpPr/>
              <p:nvPr/>
            </p:nvSpPr>
            <p:spPr>
              <a:xfrm>
                <a:off x="2331" y="2874"/>
                <a:ext cx="144" cy="144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380" name="Google Shape;380;p17"/>
              <p:cNvSpPr/>
              <p:nvPr/>
            </p:nvSpPr>
            <p:spPr>
              <a:xfrm>
                <a:off x="2470" y="2874"/>
                <a:ext cx="144" cy="144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381" name="Google Shape;381;p17"/>
              <p:cNvSpPr/>
              <p:nvPr/>
            </p:nvSpPr>
            <p:spPr>
              <a:xfrm>
                <a:off x="1755" y="3011"/>
                <a:ext cx="144" cy="144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382" name="Google Shape;382;p17"/>
              <p:cNvSpPr/>
              <p:nvPr/>
            </p:nvSpPr>
            <p:spPr>
              <a:xfrm>
                <a:off x="1899" y="3011"/>
                <a:ext cx="144" cy="144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383" name="Google Shape;383;p17"/>
              <p:cNvSpPr/>
              <p:nvPr/>
            </p:nvSpPr>
            <p:spPr>
              <a:xfrm>
                <a:off x="2043" y="3011"/>
                <a:ext cx="144" cy="144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384" name="Google Shape;384;p17"/>
              <p:cNvSpPr/>
              <p:nvPr/>
            </p:nvSpPr>
            <p:spPr>
              <a:xfrm>
                <a:off x="2187" y="3011"/>
                <a:ext cx="144" cy="144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385" name="Google Shape;385;p17"/>
              <p:cNvSpPr/>
              <p:nvPr/>
            </p:nvSpPr>
            <p:spPr>
              <a:xfrm>
                <a:off x="2331" y="3011"/>
                <a:ext cx="144" cy="144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386" name="Google Shape;386;p17"/>
              <p:cNvSpPr/>
              <p:nvPr/>
            </p:nvSpPr>
            <p:spPr>
              <a:xfrm>
                <a:off x="2470" y="3011"/>
                <a:ext cx="144" cy="144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</p:grpSp>
        <p:sp>
          <p:nvSpPr>
            <p:cNvPr id="387" name="Google Shape;387;p17"/>
            <p:cNvSpPr txBox="1"/>
            <p:nvPr/>
          </p:nvSpPr>
          <p:spPr>
            <a:xfrm>
              <a:off x="4046537" y="1257300"/>
              <a:ext cx="373063" cy="3698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i="1">
                  <a:solidFill>
                    <a:srgbClr val="0033C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y</a:t>
              </a:r>
              <a:endParaRPr sz="1800" b="1" i="1">
                <a:solidFill>
                  <a:srgbClr val="0033CC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88" name="Google Shape;388;p17"/>
            <p:cNvSpPr txBox="1"/>
            <p:nvPr/>
          </p:nvSpPr>
          <p:spPr>
            <a:xfrm>
              <a:off x="146050" y="4970463"/>
              <a:ext cx="379412" cy="3698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i="1">
                  <a:solidFill>
                    <a:srgbClr val="0033C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x</a:t>
              </a:r>
              <a:endParaRPr sz="1800" b="1" i="1">
                <a:solidFill>
                  <a:srgbClr val="0033CC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89" name="Google Shape;389;p17"/>
            <p:cNvSpPr txBox="1"/>
            <p:nvPr/>
          </p:nvSpPr>
          <p:spPr>
            <a:xfrm>
              <a:off x="1512887" y="4997450"/>
              <a:ext cx="2889250" cy="3698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i="1">
                  <a:solidFill>
                    <a:srgbClr val="0033C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Input Image F</a:t>
              </a:r>
              <a:endParaRPr sz="1800" b="1" i="1">
                <a:solidFill>
                  <a:srgbClr val="0033CC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390" name="Google Shape;390;p17"/>
          <p:cNvSpPr/>
          <p:nvPr/>
        </p:nvSpPr>
        <p:spPr>
          <a:xfrm>
            <a:off x="5172075" y="2443163"/>
            <a:ext cx="228600" cy="236537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91" name="Google Shape;391;p17"/>
          <p:cNvSpPr/>
          <p:nvPr/>
        </p:nvSpPr>
        <p:spPr>
          <a:xfrm>
            <a:off x="5400675" y="2443163"/>
            <a:ext cx="228600" cy="236537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92" name="Google Shape;392;p17"/>
          <p:cNvSpPr/>
          <p:nvPr/>
        </p:nvSpPr>
        <p:spPr>
          <a:xfrm>
            <a:off x="5629275" y="2443163"/>
            <a:ext cx="228600" cy="236537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93" name="Google Shape;393;p17"/>
          <p:cNvSpPr/>
          <p:nvPr/>
        </p:nvSpPr>
        <p:spPr>
          <a:xfrm>
            <a:off x="5857875" y="2443163"/>
            <a:ext cx="228600" cy="236537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94" name="Google Shape;394;p17"/>
          <p:cNvSpPr/>
          <p:nvPr/>
        </p:nvSpPr>
        <p:spPr>
          <a:xfrm>
            <a:off x="6086475" y="2443163"/>
            <a:ext cx="228600" cy="236537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95" name="Google Shape;395;p17"/>
          <p:cNvSpPr/>
          <p:nvPr/>
        </p:nvSpPr>
        <p:spPr>
          <a:xfrm>
            <a:off x="6307138" y="2443163"/>
            <a:ext cx="228600" cy="236537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96" name="Google Shape;396;p17"/>
          <p:cNvSpPr/>
          <p:nvPr/>
        </p:nvSpPr>
        <p:spPr>
          <a:xfrm>
            <a:off x="6535738" y="2443163"/>
            <a:ext cx="228600" cy="236537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97" name="Google Shape;397;p17"/>
          <p:cNvSpPr/>
          <p:nvPr/>
        </p:nvSpPr>
        <p:spPr>
          <a:xfrm>
            <a:off x="6764338" y="2443163"/>
            <a:ext cx="228600" cy="236537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98" name="Google Shape;398;p17"/>
          <p:cNvSpPr/>
          <p:nvPr/>
        </p:nvSpPr>
        <p:spPr>
          <a:xfrm>
            <a:off x="6992938" y="2443163"/>
            <a:ext cx="228600" cy="236537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99" name="Google Shape;399;p17"/>
          <p:cNvSpPr/>
          <p:nvPr/>
        </p:nvSpPr>
        <p:spPr>
          <a:xfrm>
            <a:off x="7213600" y="2443163"/>
            <a:ext cx="228600" cy="236537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00" name="Google Shape;400;p17"/>
          <p:cNvSpPr/>
          <p:nvPr/>
        </p:nvSpPr>
        <p:spPr>
          <a:xfrm>
            <a:off x="5172075" y="2676525"/>
            <a:ext cx="228600" cy="23653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01" name="Google Shape;401;p17"/>
          <p:cNvSpPr/>
          <p:nvPr/>
        </p:nvSpPr>
        <p:spPr>
          <a:xfrm>
            <a:off x="5400675" y="2676525"/>
            <a:ext cx="228600" cy="23653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02" name="Google Shape;402;p17"/>
          <p:cNvSpPr/>
          <p:nvPr/>
        </p:nvSpPr>
        <p:spPr>
          <a:xfrm>
            <a:off x="5629275" y="2676525"/>
            <a:ext cx="228600" cy="23653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03" name="Google Shape;403;p17"/>
          <p:cNvSpPr/>
          <p:nvPr/>
        </p:nvSpPr>
        <p:spPr>
          <a:xfrm>
            <a:off x="5857875" y="2676525"/>
            <a:ext cx="228600" cy="23653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04" name="Google Shape;404;p17"/>
          <p:cNvSpPr/>
          <p:nvPr/>
        </p:nvSpPr>
        <p:spPr>
          <a:xfrm>
            <a:off x="6086475" y="2676525"/>
            <a:ext cx="228600" cy="23653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05" name="Google Shape;405;p17"/>
          <p:cNvSpPr/>
          <p:nvPr/>
        </p:nvSpPr>
        <p:spPr>
          <a:xfrm>
            <a:off x="6307138" y="2676525"/>
            <a:ext cx="228600" cy="23653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06" name="Google Shape;406;p17"/>
          <p:cNvSpPr/>
          <p:nvPr/>
        </p:nvSpPr>
        <p:spPr>
          <a:xfrm>
            <a:off x="6535738" y="2676525"/>
            <a:ext cx="228600" cy="23653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07" name="Google Shape;407;p17"/>
          <p:cNvSpPr/>
          <p:nvPr/>
        </p:nvSpPr>
        <p:spPr>
          <a:xfrm>
            <a:off x="6764338" y="2676525"/>
            <a:ext cx="228600" cy="23653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08" name="Google Shape;408;p17"/>
          <p:cNvSpPr/>
          <p:nvPr/>
        </p:nvSpPr>
        <p:spPr>
          <a:xfrm>
            <a:off x="6992938" y="2676525"/>
            <a:ext cx="228600" cy="23653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09" name="Google Shape;409;p17"/>
          <p:cNvSpPr/>
          <p:nvPr/>
        </p:nvSpPr>
        <p:spPr>
          <a:xfrm>
            <a:off x="7213600" y="2676525"/>
            <a:ext cx="228600" cy="23653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10" name="Google Shape;410;p17"/>
          <p:cNvSpPr/>
          <p:nvPr/>
        </p:nvSpPr>
        <p:spPr>
          <a:xfrm>
            <a:off x="5172075" y="2913063"/>
            <a:ext cx="228600" cy="238125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11" name="Google Shape;411;p17"/>
          <p:cNvSpPr/>
          <p:nvPr/>
        </p:nvSpPr>
        <p:spPr>
          <a:xfrm>
            <a:off x="5400675" y="2913063"/>
            <a:ext cx="228600" cy="238125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12" name="Google Shape;412;p17"/>
          <p:cNvSpPr/>
          <p:nvPr/>
        </p:nvSpPr>
        <p:spPr>
          <a:xfrm>
            <a:off x="5629275" y="2913063"/>
            <a:ext cx="228600" cy="238125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13" name="Google Shape;413;p17"/>
          <p:cNvSpPr/>
          <p:nvPr/>
        </p:nvSpPr>
        <p:spPr>
          <a:xfrm>
            <a:off x="5857875" y="2913063"/>
            <a:ext cx="228600" cy="238125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14" name="Google Shape;414;p17"/>
          <p:cNvSpPr/>
          <p:nvPr/>
        </p:nvSpPr>
        <p:spPr>
          <a:xfrm>
            <a:off x="6086475" y="2913063"/>
            <a:ext cx="228600" cy="238125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15" name="Google Shape;415;p17"/>
          <p:cNvSpPr/>
          <p:nvPr/>
        </p:nvSpPr>
        <p:spPr>
          <a:xfrm>
            <a:off x="6307138" y="2913063"/>
            <a:ext cx="228600" cy="238125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16" name="Google Shape;416;p17"/>
          <p:cNvSpPr/>
          <p:nvPr/>
        </p:nvSpPr>
        <p:spPr>
          <a:xfrm>
            <a:off x="6535738" y="2913063"/>
            <a:ext cx="228600" cy="238125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17" name="Google Shape;417;p17"/>
          <p:cNvSpPr/>
          <p:nvPr/>
        </p:nvSpPr>
        <p:spPr>
          <a:xfrm>
            <a:off x="6764338" y="2913063"/>
            <a:ext cx="228600" cy="238125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18" name="Google Shape;418;p17"/>
          <p:cNvSpPr/>
          <p:nvPr/>
        </p:nvSpPr>
        <p:spPr>
          <a:xfrm>
            <a:off x="6992938" y="2913063"/>
            <a:ext cx="228600" cy="238125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19" name="Google Shape;419;p17"/>
          <p:cNvSpPr/>
          <p:nvPr/>
        </p:nvSpPr>
        <p:spPr>
          <a:xfrm>
            <a:off x="7213600" y="2913063"/>
            <a:ext cx="228600" cy="238125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20" name="Google Shape;420;p17"/>
          <p:cNvSpPr/>
          <p:nvPr/>
        </p:nvSpPr>
        <p:spPr>
          <a:xfrm>
            <a:off x="5172075" y="3146425"/>
            <a:ext cx="228600" cy="238125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21" name="Google Shape;421;p17"/>
          <p:cNvSpPr/>
          <p:nvPr/>
        </p:nvSpPr>
        <p:spPr>
          <a:xfrm>
            <a:off x="5400675" y="3146425"/>
            <a:ext cx="228600" cy="238125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22" name="Google Shape;422;p17"/>
          <p:cNvSpPr/>
          <p:nvPr/>
        </p:nvSpPr>
        <p:spPr>
          <a:xfrm>
            <a:off x="5629275" y="3146425"/>
            <a:ext cx="228600" cy="238125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23" name="Google Shape;423;p17"/>
          <p:cNvSpPr/>
          <p:nvPr/>
        </p:nvSpPr>
        <p:spPr>
          <a:xfrm>
            <a:off x="5857875" y="3146425"/>
            <a:ext cx="228600" cy="238125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24" name="Google Shape;424;p17"/>
          <p:cNvSpPr/>
          <p:nvPr/>
        </p:nvSpPr>
        <p:spPr>
          <a:xfrm>
            <a:off x="6086475" y="3146425"/>
            <a:ext cx="228600" cy="238125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25" name="Google Shape;425;p17"/>
          <p:cNvSpPr/>
          <p:nvPr/>
        </p:nvSpPr>
        <p:spPr>
          <a:xfrm>
            <a:off x="6307138" y="3146425"/>
            <a:ext cx="228600" cy="238125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26" name="Google Shape;426;p17"/>
          <p:cNvSpPr/>
          <p:nvPr/>
        </p:nvSpPr>
        <p:spPr>
          <a:xfrm>
            <a:off x="6535738" y="3146425"/>
            <a:ext cx="228600" cy="238125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27" name="Google Shape;427;p17"/>
          <p:cNvSpPr/>
          <p:nvPr/>
        </p:nvSpPr>
        <p:spPr>
          <a:xfrm>
            <a:off x="6764338" y="3146425"/>
            <a:ext cx="228600" cy="238125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28" name="Google Shape;428;p17"/>
          <p:cNvSpPr/>
          <p:nvPr/>
        </p:nvSpPr>
        <p:spPr>
          <a:xfrm>
            <a:off x="6992938" y="3146425"/>
            <a:ext cx="228600" cy="238125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29" name="Google Shape;429;p17"/>
          <p:cNvSpPr/>
          <p:nvPr/>
        </p:nvSpPr>
        <p:spPr>
          <a:xfrm>
            <a:off x="7213600" y="3146425"/>
            <a:ext cx="228600" cy="238125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30" name="Google Shape;430;p17"/>
          <p:cNvSpPr/>
          <p:nvPr/>
        </p:nvSpPr>
        <p:spPr>
          <a:xfrm>
            <a:off x="5172075" y="3373438"/>
            <a:ext cx="228600" cy="236537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31" name="Google Shape;431;p17"/>
          <p:cNvSpPr/>
          <p:nvPr/>
        </p:nvSpPr>
        <p:spPr>
          <a:xfrm>
            <a:off x="5400675" y="3373438"/>
            <a:ext cx="228600" cy="236537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32" name="Google Shape;432;p17"/>
          <p:cNvSpPr/>
          <p:nvPr/>
        </p:nvSpPr>
        <p:spPr>
          <a:xfrm>
            <a:off x="5629275" y="3373438"/>
            <a:ext cx="228600" cy="236537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33" name="Google Shape;433;p17"/>
          <p:cNvSpPr/>
          <p:nvPr/>
        </p:nvSpPr>
        <p:spPr>
          <a:xfrm>
            <a:off x="5857875" y="3373438"/>
            <a:ext cx="228600" cy="236537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34" name="Google Shape;434;p17"/>
          <p:cNvSpPr/>
          <p:nvPr/>
        </p:nvSpPr>
        <p:spPr>
          <a:xfrm>
            <a:off x="6086475" y="3373438"/>
            <a:ext cx="228600" cy="236537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35" name="Google Shape;435;p17"/>
          <p:cNvSpPr/>
          <p:nvPr/>
        </p:nvSpPr>
        <p:spPr>
          <a:xfrm>
            <a:off x="6307138" y="3373438"/>
            <a:ext cx="228600" cy="236537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36" name="Google Shape;436;p17"/>
          <p:cNvSpPr/>
          <p:nvPr/>
        </p:nvSpPr>
        <p:spPr>
          <a:xfrm>
            <a:off x="6535738" y="3373438"/>
            <a:ext cx="228600" cy="236537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37" name="Google Shape;437;p17"/>
          <p:cNvSpPr/>
          <p:nvPr/>
        </p:nvSpPr>
        <p:spPr>
          <a:xfrm>
            <a:off x="6764338" y="3373438"/>
            <a:ext cx="228600" cy="236537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38" name="Google Shape;438;p17"/>
          <p:cNvSpPr/>
          <p:nvPr/>
        </p:nvSpPr>
        <p:spPr>
          <a:xfrm>
            <a:off x="6992938" y="3373438"/>
            <a:ext cx="228600" cy="236537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39" name="Google Shape;439;p17"/>
          <p:cNvSpPr/>
          <p:nvPr/>
        </p:nvSpPr>
        <p:spPr>
          <a:xfrm>
            <a:off x="7213600" y="3373438"/>
            <a:ext cx="228600" cy="236537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40" name="Google Shape;440;p17"/>
          <p:cNvSpPr/>
          <p:nvPr/>
        </p:nvSpPr>
        <p:spPr>
          <a:xfrm>
            <a:off x="5172075" y="3606800"/>
            <a:ext cx="228600" cy="23653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41" name="Google Shape;441;p17"/>
          <p:cNvSpPr/>
          <p:nvPr/>
        </p:nvSpPr>
        <p:spPr>
          <a:xfrm>
            <a:off x="5400675" y="3606800"/>
            <a:ext cx="228600" cy="23653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42" name="Google Shape;442;p17"/>
          <p:cNvSpPr/>
          <p:nvPr/>
        </p:nvSpPr>
        <p:spPr>
          <a:xfrm>
            <a:off x="5629275" y="3606800"/>
            <a:ext cx="228600" cy="23653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43" name="Google Shape;443;p17"/>
          <p:cNvSpPr/>
          <p:nvPr/>
        </p:nvSpPr>
        <p:spPr>
          <a:xfrm>
            <a:off x="5857875" y="3606800"/>
            <a:ext cx="228600" cy="23653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44" name="Google Shape;444;p17"/>
          <p:cNvSpPr/>
          <p:nvPr/>
        </p:nvSpPr>
        <p:spPr>
          <a:xfrm>
            <a:off x="6086475" y="3606800"/>
            <a:ext cx="228600" cy="23653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45" name="Google Shape;445;p17"/>
          <p:cNvSpPr/>
          <p:nvPr/>
        </p:nvSpPr>
        <p:spPr>
          <a:xfrm>
            <a:off x="6307138" y="3606800"/>
            <a:ext cx="228600" cy="23653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46" name="Google Shape;446;p17"/>
          <p:cNvSpPr/>
          <p:nvPr/>
        </p:nvSpPr>
        <p:spPr>
          <a:xfrm>
            <a:off x="6535738" y="3606800"/>
            <a:ext cx="228600" cy="23653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47" name="Google Shape;447;p17"/>
          <p:cNvSpPr/>
          <p:nvPr/>
        </p:nvSpPr>
        <p:spPr>
          <a:xfrm>
            <a:off x="6764338" y="3606800"/>
            <a:ext cx="228600" cy="23653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48" name="Google Shape;448;p17"/>
          <p:cNvSpPr/>
          <p:nvPr/>
        </p:nvSpPr>
        <p:spPr>
          <a:xfrm>
            <a:off x="6992938" y="3606800"/>
            <a:ext cx="228600" cy="23653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49" name="Google Shape;449;p17"/>
          <p:cNvSpPr/>
          <p:nvPr/>
        </p:nvSpPr>
        <p:spPr>
          <a:xfrm>
            <a:off x="7213600" y="3606800"/>
            <a:ext cx="228600" cy="23653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50" name="Google Shape;450;p17"/>
          <p:cNvSpPr/>
          <p:nvPr/>
        </p:nvSpPr>
        <p:spPr>
          <a:xfrm>
            <a:off x="5172075" y="3843338"/>
            <a:ext cx="228600" cy="236537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51" name="Google Shape;451;p17"/>
          <p:cNvSpPr/>
          <p:nvPr/>
        </p:nvSpPr>
        <p:spPr>
          <a:xfrm>
            <a:off x="5400675" y="3843338"/>
            <a:ext cx="228600" cy="236537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52" name="Google Shape;452;p17"/>
          <p:cNvSpPr/>
          <p:nvPr/>
        </p:nvSpPr>
        <p:spPr>
          <a:xfrm>
            <a:off x="5629275" y="3843338"/>
            <a:ext cx="228600" cy="236537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53" name="Google Shape;453;p17"/>
          <p:cNvSpPr/>
          <p:nvPr/>
        </p:nvSpPr>
        <p:spPr>
          <a:xfrm>
            <a:off x="5857875" y="3843338"/>
            <a:ext cx="228600" cy="236537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54" name="Google Shape;454;p17"/>
          <p:cNvSpPr/>
          <p:nvPr/>
        </p:nvSpPr>
        <p:spPr>
          <a:xfrm>
            <a:off x="6086475" y="3843338"/>
            <a:ext cx="228600" cy="236537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55" name="Google Shape;455;p17"/>
          <p:cNvSpPr/>
          <p:nvPr/>
        </p:nvSpPr>
        <p:spPr>
          <a:xfrm>
            <a:off x="6307138" y="3843338"/>
            <a:ext cx="228600" cy="236537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56" name="Google Shape;456;p17"/>
          <p:cNvSpPr/>
          <p:nvPr/>
        </p:nvSpPr>
        <p:spPr>
          <a:xfrm>
            <a:off x="6535738" y="3843338"/>
            <a:ext cx="228600" cy="236537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57" name="Google Shape;457;p17"/>
          <p:cNvSpPr/>
          <p:nvPr/>
        </p:nvSpPr>
        <p:spPr>
          <a:xfrm>
            <a:off x="6764338" y="3843338"/>
            <a:ext cx="228600" cy="236537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58" name="Google Shape;458;p17"/>
          <p:cNvSpPr/>
          <p:nvPr/>
        </p:nvSpPr>
        <p:spPr>
          <a:xfrm>
            <a:off x="6992938" y="3843338"/>
            <a:ext cx="228600" cy="236537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59" name="Google Shape;459;p17"/>
          <p:cNvSpPr/>
          <p:nvPr/>
        </p:nvSpPr>
        <p:spPr>
          <a:xfrm>
            <a:off x="7213600" y="3843338"/>
            <a:ext cx="228600" cy="236537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60" name="Google Shape;460;p17"/>
          <p:cNvSpPr/>
          <p:nvPr/>
        </p:nvSpPr>
        <p:spPr>
          <a:xfrm>
            <a:off x="5172075" y="4076700"/>
            <a:ext cx="228600" cy="238125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61" name="Google Shape;461;p17"/>
          <p:cNvSpPr/>
          <p:nvPr/>
        </p:nvSpPr>
        <p:spPr>
          <a:xfrm>
            <a:off x="5400675" y="4076700"/>
            <a:ext cx="228600" cy="238125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62" name="Google Shape;462;p17"/>
          <p:cNvSpPr/>
          <p:nvPr/>
        </p:nvSpPr>
        <p:spPr>
          <a:xfrm>
            <a:off x="5629275" y="4076700"/>
            <a:ext cx="228600" cy="238125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63" name="Google Shape;463;p17"/>
          <p:cNvSpPr/>
          <p:nvPr/>
        </p:nvSpPr>
        <p:spPr>
          <a:xfrm>
            <a:off x="5857875" y="4076700"/>
            <a:ext cx="228600" cy="238125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64" name="Google Shape;464;p17"/>
          <p:cNvSpPr/>
          <p:nvPr/>
        </p:nvSpPr>
        <p:spPr>
          <a:xfrm>
            <a:off x="6086475" y="4076700"/>
            <a:ext cx="228600" cy="238125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65" name="Google Shape;465;p17"/>
          <p:cNvSpPr/>
          <p:nvPr/>
        </p:nvSpPr>
        <p:spPr>
          <a:xfrm>
            <a:off x="6307138" y="4076700"/>
            <a:ext cx="228600" cy="238125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66" name="Google Shape;466;p17"/>
          <p:cNvSpPr/>
          <p:nvPr/>
        </p:nvSpPr>
        <p:spPr>
          <a:xfrm>
            <a:off x="6535738" y="4076700"/>
            <a:ext cx="228600" cy="238125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67" name="Google Shape;467;p17"/>
          <p:cNvSpPr/>
          <p:nvPr/>
        </p:nvSpPr>
        <p:spPr>
          <a:xfrm>
            <a:off x="6764338" y="4076700"/>
            <a:ext cx="228600" cy="238125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68" name="Google Shape;468;p17"/>
          <p:cNvSpPr/>
          <p:nvPr/>
        </p:nvSpPr>
        <p:spPr>
          <a:xfrm>
            <a:off x="6992938" y="4076700"/>
            <a:ext cx="228600" cy="238125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69" name="Google Shape;469;p17"/>
          <p:cNvSpPr/>
          <p:nvPr/>
        </p:nvSpPr>
        <p:spPr>
          <a:xfrm>
            <a:off x="7213600" y="4076700"/>
            <a:ext cx="228600" cy="238125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70" name="Google Shape;470;p17"/>
          <p:cNvSpPr/>
          <p:nvPr/>
        </p:nvSpPr>
        <p:spPr>
          <a:xfrm>
            <a:off x="5172075" y="4318000"/>
            <a:ext cx="228600" cy="23653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71" name="Google Shape;471;p17"/>
          <p:cNvSpPr/>
          <p:nvPr/>
        </p:nvSpPr>
        <p:spPr>
          <a:xfrm>
            <a:off x="5400675" y="4318000"/>
            <a:ext cx="228600" cy="23653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72" name="Google Shape;472;p17"/>
          <p:cNvSpPr/>
          <p:nvPr/>
        </p:nvSpPr>
        <p:spPr>
          <a:xfrm>
            <a:off x="5629275" y="4318000"/>
            <a:ext cx="228600" cy="23653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73" name="Google Shape;473;p17"/>
          <p:cNvSpPr/>
          <p:nvPr/>
        </p:nvSpPr>
        <p:spPr>
          <a:xfrm>
            <a:off x="5857875" y="4318000"/>
            <a:ext cx="228600" cy="23653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74" name="Google Shape;474;p17"/>
          <p:cNvSpPr/>
          <p:nvPr/>
        </p:nvSpPr>
        <p:spPr>
          <a:xfrm>
            <a:off x="6086475" y="4318000"/>
            <a:ext cx="228600" cy="23653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75" name="Google Shape;475;p17"/>
          <p:cNvSpPr/>
          <p:nvPr/>
        </p:nvSpPr>
        <p:spPr>
          <a:xfrm>
            <a:off x="6307138" y="4318000"/>
            <a:ext cx="228600" cy="23653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76" name="Google Shape;476;p17"/>
          <p:cNvSpPr/>
          <p:nvPr/>
        </p:nvSpPr>
        <p:spPr>
          <a:xfrm>
            <a:off x="6535738" y="4318000"/>
            <a:ext cx="228600" cy="23653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77" name="Google Shape;477;p17"/>
          <p:cNvSpPr/>
          <p:nvPr/>
        </p:nvSpPr>
        <p:spPr>
          <a:xfrm>
            <a:off x="6764338" y="4318000"/>
            <a:ext cx="228600" cy="23653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78" name="Google Shape;478;p17"/>
          <p:cNvSpPr/>
          <p:nvPr/>
        </p:nvSpPr>
        <p:spPr>
          <a:xfrm>
            <a:off x="6992938" y="4318000"/>
            <a:ext cx="228600" cy="23653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79" name="Google Shape;479;p17"/>
          <p:cNvSpPr/>
          <p:nvPr/>
        </p:nvSpPr>
        <p:spPr>
          <a:xfrm>
            <a:off x="7213600" y="4318000"/>
            <a:ext cx="228600" cy="23653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80" name="Google Shape;480;p17"/>
          <p:cNvSpPr/>
          <p:nvPr/>
        </p:nvSpPr>
        <p:spPr>
          <a:xfrm>
            <a:off x="5172075" y="4551363"/>
            <a:ext cx="228600" cy="236537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81" name="Google Shape;481;p17"/>
          <p:cNvSpPr/>
          <p:nvPr/>
        </p:nvSpPr>
        <p:spPr>
          <a:xfrm>
            <a:off x="5400675" y="4551363"/>
            <a:ext cx="228600" cy="236537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82" name="Google Shape;482;p17"/>
          <p:cNvSpPr/>
          <p:nvPr/>
        </p:nvSpPr>
        <p:spPr>
          <a:xfrm>
            <a:off x="5629275" y="4551363"/>
            <a:ext cx="228600" cy="236537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83" name="Google Shape;483;p17"/>
          <p:cNvSpPr/>
          <p:nvPr/>
        </p:nvSpPr>
        <p:spPr>
          <a:xfrm>
            <a:off x="5857875" y="4551363"/>
            <a:ext cx="228600" cy="236537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84" name="Google Shape;484;p17"/>
          <p:cNvSpPr/>
          <p:nvPr/>
        </p:nvSpPr>
        <p:spPr>
          <a:xfrm>
            <a:off x="6086475" y="4551363"/>
            <a:ext cx="228600" cy="236537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85" name="Google Shape;485;p17"/>
          <p:cNvSpPr/>
          <p:nvPr/>
        </p:nvSpPr>
        <p:spPr>
          <a:xfrm>
            <a:off x="6307138" y="4551363"/>
            <a:ext cx="228600" cy="236537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86" name="Google Shape;486;p17"/>
          <p:cNvSpPr/>
          <p:nvPr/>
        </p:nvSpPr>
        <p:spPr>
          <a:xfrm>
            <a:off x="6535738" y="4551363"/>
            <a:ext cx="228600" cy="236537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87" name="Google Shape;487;p17"/>
          <p:cNvSpPr/>
          <p:nvPr/>
        </p:nvSpPr>
        <p:spPr>
          <a:xfrm>
            <a:off x="6764338" y="4551363"/>
            <a:ext cx="228600" cy="236537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88" name="Google Shape;488;p17"/>
          <p:cNvSpPr/>
          <p:nvPr/>
        </p:nvSpPr>
        <p:spPr>
          <a:xfrm>
            <a:off x="6992938" y="4551363"/>
            <a:ext cx="228600" cy="236537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89" name="Google Shape;489;p17"/>
          <p:cNvSpPr/>
          <p:nvPr/>
        </p:nvSpPr>
        <p:spPr>
          <a:xfrm>
            <a:off x="7213600" y="4551363"/>
            <a:ext cx="228600" cy="236537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90" name="Google Shape;490;p17"/>
          <p:cNvSpPr/>
          <p:nvPr/>
        </p:nvSpPr>
        <p:spPr>
          <a:xfrm>
            <a:off x="7434263" y="2443163"/>
            <a:ext cx="228600" cy="236537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91" name="Google Shape;491;p17"/>
          <p:cNvSpPr/>
          <p:nvPr/>
        </p:nvSpPr>
        <p:spPr>
          <a:xfrm>
            <a:off x="7662863" y="2443163"/>
            <a:ext cx="228600" cy="236537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92" name="Google Shape;492;p17"/>
          <p:cNvSpPr/>
          <p:nvPr/>
        </p:nvSpPr>
        <p:spPr>
          <a:xfrm>
            <a:off x="7891463" y="2443163"/>
            <a:ext cx="228600" cy="236537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93" name="Google Shape;493;p17"/>
          <p:cNvSpPr/>
          <p:nvPr/>
        </p:nvSpPr>
        <p:spPr>
          <a:xfrm>
            <a:off x="8120063" y="2443163"/>
            <a:ext cx="228600" cy="236537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94" name="Google Shape;494;p17"/>
          <p:cNvSpPr/>
          <p:nvPr/>
        </p:nvSpPr>
        <p:spPr>
          <a:xfrm>
            <a:off x="8348663" y="2443163"/>
            <a:ext cx="228600" cy="236537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95" name="Google Shape;495;p17"/>
          <p:cNvSpPr/>
          <p:nvPr/>
        </p:nvSpPr>
        <p:spPr>
          <a:xfrm>
            <a:off x="8569325" y="2443163"/>
            <a:ext cx="228600" cy="236537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96" name="Google Shape;496;p17"/>
          <p:cNvSpPr/>
          <p:nvPr/>
        </p:nvSpPr>
        <p:spPr>
          <a:xfrm>
            <a:off x="7434263" y="2676525"/>
            <a:ext cx="228600" cy="23653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97" name="Google Shape;497;p17"/>
          <p:cNvSpPr/>
          <p:nvPr/>
        </p:nvSpPr>
        <p:spPr>
          <a:xfrm>
            <a:off x="7662863" y="2676525"/>
            <a:ext cx="228600" cy="23653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98" name="Google Shape;498;p17"/>
          <p:cNvSpPr/>
          <p:nvPr/>
        </p:nvSpPr>
        <p:spPr>
          <a:xfrm>
            <a:off x="7891463" y="2676525"/>
            <a:ext cx="228600" cy="23653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99" name="Google Shape;499;p17"/>
          <p:cNvSpPr/>
          <p:nvPr/>
        </p:nvSpPr>
        <p:spPr>
          <a:xfrm>
            <a:off x="8120063" y="2676525"/>
            <a:ext cx="228600" cy="23653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00" name="Google Shape;500;p17"/>
          <p:cNvSpPr/>
          <p:nvPr/>
        </p:nvSpPr>
        <p:spPr>
          <a:xfrm>
            <a:off x="8348663" y="2676525"/>
            <a:ext cx="228600" cy="23653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01" name="Google Shape;501;p17"/>
          <p:cNvSpPr/>
          <p:nvPr/>
        </p:nvSpPr>
        <p:spPr>
          <a:xfrm>
            <a:off x="8569325" y="2676525"/>
            <a:ext cx="228600" cy="23653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02" name="Google Shape;502;p17"/>
          <p:cNvSpPr/>
          <p:nvPr/>
        </p:nvSpPr>
        <p:spPr>
          <a:xfrm>
            <a:off x="7434263" y="2913063"/>
            <a:ext cx="228600" cy="238125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03" name="Google Shape;503;p17"/>
          <p:cNvSpPr/>
          <p:nvPr/>
        </p:nvSpPr>
        <p:spPr>
          <a:xfrm>
            <a:off x="7662863" y="2913063"/>
            <a:ext cx="228600" cy="238125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04" name="Google Shape;504;p17"/>
          <p:cNvSpPr/>
          <p:nvPr/>
        </p:nvSpPr>
        <p:spPr>
          <a:xfrm>
            <a:off x="7891463" y="2913063"/>
            <a:ext cx="228600" cy="238125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05" name="Google Shape;505;p17"/>
          <p:cNvSpPr/>
          <p:nvPr/>
        </p:nvSpPr>
        <p:spPr>
          <a:xfrm>
            <a:off x="8120063" y="2913063"/>
            <a:ext cx="228600" cy="238125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06" name="Google Shape;506;p17"/>
          <p:cNvSpPr/>
          <p:nvPr/>
        </p:nvSpPr>
        <p:spPr>
          <a:xfrm>
            <a:off x="8348663" y="2913063"/>
            <a:ext cx="228600" cy="238125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07" name="Google Shape;507;p17"/>
          <p:cNvSpPr/>
          <p:nvPr/>
        </p:nvSpPr>
        <p:spPr>
          <a:xfrm>
            <a:off x="8569325" y="2913063"/>
            <a:ext cx="228600" cy="238125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08" name="Google Shape;508;p17"/>
          <p:cNvSpPr/>
          <p:nvPr/>
        </p:nvSpPr>
        <p:spPr>
          <a:xfrm>
            <a:off x="7434263" y="3146425"/>
            <a:ext cx="228600" cy="238125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09" name="Google Shape;509;p17"/>
          <p:cNvSpPr/>
          <p:nvPr/>
        </p:nvSpPr>
        <p:spPr>
          <a:xfrm>
            <a:off x="7662863" y="3146425"/>
            <a:ext cx="228600" cy="238125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10" name="Google Shape;510;p17"/>
          <p:cNvSpPr/>
          <p:nvPr/>
        </p:nvSpPr>
        <p:spPr>
          <a:xfrm>
            <a:off x="7891463" y="3146425"/>
            <a:ext cx="228600" cy="238125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11" name="Google Shape;511;p17"/>
          <p:cNvSpPr/>
          <p:nvPr/>
        </p:nvSpPr>
        <p:spPr>
          <a:xfrm>
            <a:off x="8120063" y="3146425"/>
            <a:ext cx="228600" cy="238125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12" name="Google Shape;512;p17"/>
          <p:cNvSpPr/>
          <p:nvPr/>
        </p:nvSpPr>
        <p:spPr>
          <a:xfrm>
            <a:off x="8348663" y="3146425"/>
            <a:ext cx="228600" cy="238125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13" name="Google Shape;513;p17"/>
          <p:cNvSpPr/>
          <p:nvPr/>
        </p:nvSpPr>
        <p:spPr>
          <a:xfrm>
            <a:off x="8569325" y="3146425"/>
            <a:ext cx="228600" cy="238125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14" name="Google Shape;514;p17"/>
          <p:cNvSpPr/>
          <p:nvPr/>
        </p:nvSpPr>
        <p:spPr>
          <a:xfrm>
            <a:off x="7434263" y="3373438"/>
            <a:ext cx="228600" cy="236537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15" name="Google Shape;515;p17"/>
          <p:cNvSpPr/>
          <p:nvPr/>
        </p:nvSpPr>
        <p:spPr>
          <a:xfrm>
            <a:off x="7662863" y="3373438"/>
            <a:ext cx="228600" cy="236537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16" name="Google Shape;516;p17"/>
          <p:cNvSpPr/>
          <p:nvPr/>
        </p:nvSpPr>
        <p:spPr>
          <a:xfrm>
            <a:off x="7891463" y="3373438"/>
            <a:ext cx="228600" cy="236537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17" name="Google Shape;517;p17"/>
          <p:cNvSpPr/>
          <p:nvPr/>
        </p:nvSpPr>
        <p:spPr>
          <a:xfrm>
            <a:off x="8120063" y="3373438"/>
            <a:ext cx="228600" cy="236537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18" name="Google Shape;518;p17"/>
          <p:cNvSpPr/>
          <p:nvPr/>
        </p:nvSpPr>
        <p:spPr>
          <a:xfrm>
            <a:off x="8348663" y="3373438"/>
            <a:ext cx="228600" cy="236537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19" name="Google Shape;519;p17"/>
          <p:cNvSpPr/>
          <p:nvPr/>
        </p:nvSpPr>
        <p:spPr>
          <a:xfrm>
            <a:off x="8569325" y="3373438"/>
            <a:ext cx="228600" cy="236537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20" name="Google Shape;520;p17"/>
          <p:cNvSpPr/>
          <p:nvPr/>
        </p:nvSpPr>
        <p:spPr>
          <a:xfrm>
            <a:off x="7434263" y="3606800"/>
            <a:ext cx="228600" cy="23653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21" name="Google Shape;521;p17"/>
          <p:cNvSpPr/>
          <p:nvPr/>
        </p:nvSpPr>
        <p:spPr>
          <a:xfrm>
            <a:off x="7662863" y="3606800"/>
            <a:ext cx="228600" cy="23653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22" name="Google Shape;522;p17"/>
          <p:cNvSpPr/>
          <p:nvPr/>
        </p:nvSpPr>
        <p:spPr>
          <a:xfrm>
            <a:off x="7891463" y="3606800"/>
            <a:ext cx="228600" cy="23653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23" name="Google Shape;523;p17"/>
          <p:cNvSpPr/>
          <p:nvPr/>
        </p:nvSpPr>
        <p:spPr>
          <a:xfrm>
            <a:off x="8120063" y="3606800"/>
            <a:ext cx="228600" cy="23653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24" name="Google Shape;524;p17"/>
          <p:cNvSpPr/>
          <p:nvPr/>
        </p:nvSpPr>
        <p:spPr>
          <a:xfrm>
            <a:off x="8348663" y="3606800"/>
            <a:ext cx="228600" cy="23653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25" name="Google Shape;525;p17"/>
          <p:cNvSpPr/>
          <p:nvPr/>
        </p:nvSpPr>
        <p:spPr>
          <a:xfrm>
            <a:off x="8569325" y="3606800"/>
            <a:ext cx="228600" cy="23653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26" name="Google Shape;526;p17"/>
          <p:cNvSpPr/>
          <p:nvPr/>
        </p:nvSpPr>
        <p:spPr>
          <a:xfrm>
            <a:off x="7434263" y="3843338"/>
            <a:ext cx="228600" cy="236537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27" name="Google Shape;527;p17"/>
          <p:cNvSpPr/>
          <p:nvPr/>
        </p:nvSpPr>
        <p:spPr>
          <a:xfrm>
            <a:off x="7662863" y="3843338"/>
            <a:ext cx="228600" cy="236537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28" name="Google Shape;528;p17"/>
          <p:cNvSpPr/>
          <p:nvPr/>
        </p:nvSpPr>
        <p:spPr>
          <a:xfrm>
            <a:off x="7891463" y="3843338"/>
            <a:ext cx="228600" cy="236537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29" name="Google Shape;529;p17"/>
          <p:cNvSpPr/>
          <p:nvPr/>
        </p:nvSpPr>
        <p:spPr>
          <a:xfrm>
            <a:off x="8120063" y="3843338"/>
            <a:ext cx="228600" cy="236537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30" name="Google Shape;530;p17"/>
          <p:cNvSpPr/>
          <p:nvPr/>
        </p:nvSpPr>
        <p:spPr>
          <a:xfrm>
            <a:off x="8348663" y="3843338"/>
            <a:ext cx="228600" cy="236537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31" name="Google Shape;531;p17"/>
          <p:cNvSpPr/>
          <p:nvPr/>
        </p:nvSpPr>
        <p:spPr>
          <a:xfrm>
            <a:off x="8569325" y="3843338"/>
            <a:ext cx="228600" cy="236537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32" name="Google Shape;532;p17"/>
          <p:cNvSpPr/>
          <p:nvPr/>
        </p:nvSpPr>
        <p:spPr>
          <a:xfrm>
            <a:off x="7434263" y="4076700"/>
            <a:ext cx="228600" cy="238125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33" name="Google Shape;533;p17"/>
          <p:cNvSpPr/>
          <p:nvPr/>
        </p:nvSpPr>
        <p:spPr>
          <a:xfrm>
            <a:off x="7662863" y="4076700"/>
            <a:ext cx="228600" cy="238125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34" name="Google Shape;534;p17"/>
          <p:cNvSpPr/>
          <p:nvPr/>
        </p:nvSpPr>
        <p:spPr>
          <a:xfrm>
            <a:off x="7891463" y="4076700"/>
            <a:ext cx="228600" cy="238125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35" name="Google Shape;535;p17"/>
          <p:cNvSpPr/>
          <p:nvPr/>
        </p:nvSpPr>
        <p:spPr>
          <a:xfrm>
            <a:off x="8120063" y="4076700"/>
            <a:ext cx="228600" cy="238125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36" name="Google Shape;536;p17"/>
          <p:cNvSpPr/>
          <p:nvPr/>
        </p:nvSpPr>
        <p:spPr>
          <a:xfrm>
            <a:off x="8348663" y="4076700"/>
            <a:ext cx="228600" cy="238125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37" name="Google Shape;537;p17"/>
          <p:cNvSpPr/>
          <p:nvPr/>
        </p:nvSpPr>
        <p:spPr>
          <a:xfrm>
            <a:off x="8569325" y="4076700"/>
            <a:ext cx="228600" cy="238125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38" name="Google Shape;538;p17"/>
          <p:cNvSpPr/>
          <p:nvPr/>
        </p:nvSpPr>
        <p:spPr>
          <a:xfrm>
            <a:off x="7434263" y="4318000"/>
            <a:ext cx="228600" cy="23653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1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39" name="Google Shape;539;p17"/>
          <p:cNvSpPr/>
          <p:nvPr/>
        </p:nvSpPr>
        <p:spPr>
          <a:xfrm>
            <a:off x="7662863" y="4318000"/>
            <a:ext cx="228600" cy="23653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40" name="Google Shape;540;p17"/>
          <p:cNvSpPr/>
          <p:nvPr/>
        </p:nvSpPr>
        <p:spPr>
          <a:xfrm>
            <a:off x="7891463" y="4318000"/>
            <a:ext cx="228600" cy="23653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41" name="Google Shape;541;p17"/>
          <p:cNvSpPr/>
          <p:nvPr/>
        </p:nvSpPr>
        <p:spPr>
          <a:xfrm>
            <a:off x="8120063" y="4318000"/>
            <a:ext cx="228600" cy="23653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42" name="Google Shape;542;p17"/>
          <p:cNvSpPr/>
          <p:nvPr/>
        </p:nvSpPr>
        <p:spPr>
          <a:xfrm>
            <a:off x="8348663" y="4318000"/>
            <a:ext cx="228600" cy="23653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43" name="Google Shape;543;p17"/>
          <p:cNvSpPr/>
          <p:nvPr/>
        </p:nvSpPr>
        <p:spPr>
          <a:xfrm>
            <a:off x="8569325" y="4318000"/>
            <a:ext cx="228600" cy="23653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44" name="Google Shape;544;p17"/>
          <p:cNvSpPr/>
          <p:nvPr/>
        </p:nvSpPr>
        <p:spPr>
          <a:xfrm>
            <a:off x="7434263" y="4551363"/>
            <a:ext cx="228600" cy="236537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45" name="Google Shape;545;p17"/>
          <p:cNvSpPr/>
          <p:nvPr/>
        </p:nvSpPr>
        <p:spPr>
          <a:xfrm>
            <a:off x="7662863" y="4551363"/>
            <a:ext cx="228600" cy="236537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46" name="Google Shape;546;p17"/>
          <p:cNvSpPr/>
          <p:nvPr/>
        </p:nvSpPr>
        <p:spPr>
          <a:xfrm>
            <a:off x="7891463" y="4551363"/>
            <a:ext cx="228600" cy="236537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47" name="Google Shape;547;p17"/>
          <p:cNvSpPr/>
          <p:nvPr/>
        </p:nvSpPr>
        <p:spPr>
          <a:xfrm>
            <a:off x="8120063" y="4551363"/>
            <a:ext cx="228600" cy="236537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48" name="Google Shape;548;p17"/>
          <p:cNvSpPr/>
          <p:nvPr/>
        </p:nvSpPr>
        <p:spPr>
          <a:xfrm>
            <a:off x="8348663" y="4551363"/>
            <a:ext cx="228600" cy="236537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49" name="Google Shape;549;p17"/>
          <p:cNvSpPr/>
          <p:nvPr/>
        </p:nvSpPr>
        <p:spPr>
          <a:xfrm>
            <a:off x="8569325" y="4551363"/>
            <a:ext cx="228600" cy="236537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50" name="Google Shape;550;p17"/>
          <p:cNvSpPr/>
          <p:nvPr/>
        </p:nvSpPr>
        <p:spPr>
          <a:xfrm>
            <a:off x="5172075" y="4784725"/>
            <a:ext cx="228600" cy="238125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51" name="Google Shape;551;p17"/>
          <p:cNvSpPr/>
          <p:nvPr/>
        </p:nvSpPr>
        <p:spPr>
          <a:xfrm>
            <a:off x="5400675" y="4784725"/>
            <a:ext cx="228600" cy="238125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52" name="Google Shape;552;p17"/>
          <p:cNvSpPr/>
          <p:nvPr/>
        </p:nvSpPr>
        <p:spPr>
          <a:xfrm>
            <a:off x="5629275" y="4784725"/>
            <a:ext cx="228600" cy="238125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53" name="Google Shape;553;p17"/>
          <p:cNvSpPr/>
          <p:nvPr/>
        </p:nvSpPr>
        <p:spPr>
          <a:xfrm>
            <a:off x="5857875" y="4784725"/>
            <a:ext cx="228600" cy="238125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54" name="Google Shape;554;p17"/>
          <p:cNvSpPr/>
          <p:nvPr/>
        </p:nvSpPr>
        <p:spPr>
          <a:xfrm>
            <a:off x="6086475" y="4784725"/>
            <a:ext cx="228600" cy="238125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55" name="Google Shape;555;p17"/>
          <p:cNvSpPr/>
          <p:nvPr/>
        </p:nvSpPr>
        <p:spPr>
          <a:xfrm>
            <a:off x="6307138" y="4784725"/>
            <a:ext cx="228600" cy="238125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56" name="Google Shape;556;p17"/>
          <p:cNvSpPr/>
          <p:nvPr/>
        </p:nvSpPr>
        <p:spPr>
          <a:xfrm>
            <a:off x="6535738" y="4784725"/>
            <a:ext cx="228600" cy="238125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57" name="Google Shape;557;p17"/>
          <p:cNvSpPr/>
          <p:nvPr/>
        </p:nvSpPr>
        <p:spPr>
          <a:xfrm>
            <a:off x="6764338" y="4784725"/>
            <a:ext cx="228600" cy="238125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58" name="Google Shape;558;p17"/>
          <p:cNvSpPr/>
          <p:nvPr/>
        </p:nvSpPr>
        <p:spPr>
          <a:xfrm>
            <a:off x="6992938" y="4784725"/>
            <a:ext cx="228600" cy="238125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59" name="Google Shape;559;p17"/>
          <p:cNvSpPr/>
          <p:nvPr/>
        </p:nvSpPr>
        <p:spPr>
          <a:xfrm>
            <a:off x="7213600" y="4784725"/>
            <a:ext cx="228600" cy="238125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60" name="Google Shape;560;p17"/>
          <p:cNvSpPr/>
          <p:nvPr/>
        </p:nvSpPr>
        <p:spPr>
          <a:xfrm>
            <a:off x="5172075" y="5019675"/>
            <a:ext cx="228600" cy="23653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61" name="Google Shape;561;p17"/>
          <p:cNvSpPr/>
          <p:nvPr/>
        </p:nvSpPr>
        <p:spPr>
          <a:xfrm>
            <a:off x="5400675" y="5019675"/>
            <a:ext cx="228600" cy="23653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62" name="Google Shape;562;p17"/>
          <p:cNvSpPr/>
          <p:nvPr/>
        </p:nvSpPr>
        <p:spPr>
          <a:xfrm>
            <a:off x="5629275" y="5019675"/>
            <a:ext cx="228600" cy="23653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63" name="Google Shape;563;p17"/>
          <p:cNvSpPr/>
          <p:nvPr/>
        </p:nvSpPr>
        <p:spPr>
          <a:xfrm>
            <a:off x="5857875" y="5019675"/>
            <a:ext cx="228600" cy="23653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64" name="Google Shape;564;p17"/>
          <p:cNvSpPr/>
          <p:nvPr/>
        </p:nvSpPr>
        <p:spPr>
          <a:xfrm>
            <a:off x="6086475" y="5019675"/>
            <a:ext cx="228600" cy="23653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65" name="Google Shape;565;p17"/>
          <p:cNvSpPr/>
          <p:nvPr/>
        </p:nvSpPr>
        <p:spPr>
          <a:xfrm>
            <a:off x="6307138" y="5019675"/>
            <a:ext cx="228600" cy="23653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66" name="Google Shape;566;p17"/>
          <p:cNvSpPr/>
          <p:nvPr/>
        </p:nvSpPr>
        <p:spPr>
          <a:xfrm>
            <a:off x="6535738" y="5019675"/>
            <a:ext cx="228600" cy="23653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67" name="Google Shape;567;p17"/>
          <p:cNvSpPr/>
          <p:nvPr/>
        </p:nvSpPr>
        <p:spPr>
          <a:xfrm>
            <a:off x="6764338" y="5019675"/>
            <a:ext cx="228600" cy="23653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68" name="Google Shape;568;p17"/>
          <p:cNvSpPr/>
          <p:nvPr/>
        </p:nvSpPr>
        <p:spPr>
          <a:xfrm>
            <a:off x="6992938" y="5019675"/>
            <a:ext cx="228600" cy="23653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69" name="Google Shape;569;p17"/>
          <p:cNvSpPr/>
          <p:nvPr/>
        </p:nvSpPr>
        <p:spPr>
          <a:xfrm>
            <a:off x="7213600" y="5019675"/>
            <a:ext cx="228600" cy="23653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70" name="Google Shape;570;p17"/>
          <p:cNvSpPr/>
          <p:nvPr/>
        </p:nvSpPr>
        <p:spPr>
          <a:xfrm>
            <a:off x="5172075" y="5256213"/>
            <a:ext cx="228600" cy="236537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71" name="Google Shape;571;p17"/>
          <p:cNvSpPr/>
          <p:nvPr/>
        </p:nvSpPr>
        <p:spPr>
          <a:xfrm>
            <a:off x="5400675" y="5256213"/>
            <a:ext cx="228600" cy="236537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72" name="Google Shape;572;p17"/>
          <p:cNvSpPr/>
          <p:nvPr/>
        </p:nvSpPr>
        <p:spPr>
          <a:xfrm>
            <a:off x="5629275" y="5256213"/>
            <a:ext cx="228600" cy="236537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73" name="Google Shape;573;p17"/>
          <p:cNvSpPr/>
          <p:nvPr/>
        </p:nvSpPr>
        <p:spPr>
          <a:xfrm>
            <a:off x="5857875" y="5256213"/>
            <a:ext cx="228600" cy="236537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74" name="Google Shape;574;p17"/>
          <p:cNvSpPr/>
          <p:nvPr/>
        </p:nvSpPr>
        <p:spPr>
          <a:xfrm>
            <a:off x="6086475" y="5256213"/>
            <a:ext cx="228600" cy="236537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75" name="Google Shape;575;p17"/>
          <p:cNvSpPr/>
          <p:nvPr/>
        </p:nvSpPr>
        <p:spPr>
          <a:xfrm>
            <a:off x="6307138" y="5256213"/>
            <a:ext cx="228600" cy="236537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76" name="Google Shape;576;p17"/>
          <p:cNvSpPr/>
          <p:nvPr/>
        </p:nvSpPr>
        <p:spPr>
          <a:xfrm>
            <a:off x="6535738" y="5256213"/>
            <a:ext cx="228600" cy="236537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77" name="Google Shape;577;p17"/>
          <p:cNvSpPr/>
          <p:nvPr/>
        </p:nvSpPr>
        <p:spPr>
          <a:xfrm>
            <a:off x="6764338" y="5256213"/>
            <a:ext cx="228600" cy="236537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78" name="Google Shape;578;p17"/>
          <p:cNvSpPr/>
          <p:nvPr/>
        </p:nvSpPr>
        <p:spPr>
          <a:xfrm>
            <a:off x="6992938" y="5256213"/>
            <a:ext cx="228600" cy="236537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79" name="Google Shape;579;p17"/>
          <p:cNvSpPr/>
          <p:nvPr/>
        </p:nvSpPr>
        <p:spPr>
          <a:xfrm>
            <a:off x="7213600" y="5256213"/>
            <a:ext cx="228600" cy="236537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80" name="Google Shape;580;p17"/>
          <p:cNvSpPr/>
          <p:nvPr/>
        </p:nvSpPr>
        <p:spPr>
          <a:xfrm>
            <a:off x="5172075" y="5489575"/>
            <a:ext cx="228600" cy="238125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81" name="Google Shape;581;p17"/>
          <p:cNvSpPr/>
          <p:nvPr/>
        </p:nvSpPr>
        <p:spPr>
          <a:xfrm>
            <a:off x="5400675" y="5489575"/>
            <a:ext cx="228600" cy="238125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82" name="Google Shape;582;p17"/>
          <p:cNvSpPr/>
          <p:nvPr/>
        </p:nvSpPr>
        <p:spPr>
          <a:xfrm>
            <a:off x="5629275" y="5489575"/>
            <a:ext cx="228600" cy="238125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83" name="Google Shape;583;p17"/>
          <p:cNvSpPr/>
          <p:nvPr/>
        </p:nvSpPr>
        <p:spPr>
          <a:xfrm>
            <a:off x="5857875" y="5489575"/>
            <a:ext cx="228600" cy="238125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84" name="Google Shape;584;p17"/>
          <p:cNvSpPr/>
          <p:nvPr/>
        </p:nvSpPr>
        <p:spPr>
          <a:xfrm>
            <a:off x="6086475" y="5489575"/>
            <a:ext cx="228600" cy="238125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85" name="Google Shape;585;p17"/>
          <p:cNvSpPr/>
          <p:nvPr/>
        </p:nvSpPr>
        <p:spPr>
          <a:xfrm>
            <a:off x="6307138" y="5489575"/>
            <a:ext cx="228600" cy="238125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86" name="Google Shape;586;p17"/>
          <p:cNvSpPr/>
          <p:nvPr/>
        </p:nvSpPr>
        <p:spPr>
          <a:xfrm>
            <a:off x="6535738" y="5489575"/>
            <a:ext cx="228600" cy="238125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87" name="Google Shape;587;p17"/>
          <p:cNvSpPr/>
          <p:nvPr/>
        </p:nvSpPr>
        <p:spPr>
          <a:xfrm>
            <a:off x="6764338" y="5489575"/>
            <a:ext cx="228600" cy="238125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88" name="Google Shape;588;p17"/>
          <p:cNvSpPr/>
          <p:nvPr/>
        </p:nvSpPr>
        <p:spPr>
          <a:xfrm>
            <a:off x="6992938" y="5489575"/>
            <a:ext cx="228600" cy="238125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89" name="Google Shape;589;p17"/>
          <p:cNvSpPr/>
          <p:nvPr/>
        </p:nvSpPr>
        <p:spPr>
          <a:xfrm>
            <a:off x="7213600" y="5489575"/>
            <a:ext cx="228600" cy="238125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90" name="Google Shape;590;p17"/>
          <p:cNvSpPr/>
          <p:nvPr/>
        </p:nvSpPr>
        <p:spPr>
          <a:xfrm>
            <a:off x="5172075" y="5715000"/>
            <a:ext cx="228600" cy="238125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91" name="Google Shape;591;p17"/>
          <p:cNvSpPr/>
          <p:nvPr/>
        </p:nvSpPr>
        <p:spPr>
          <a:xfrm>
            <a:off x="5400675" y="5715000"/>
            <a:ext cx="228600" cy="238125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92" name="Google Shape;592;p17"/>
          <p:cNvSpPr/>
          <p:nvPr/>
        </p:nvSpPr>
        <p:spPr>
          <a:xfrm>
            <a:off x="5629275" y="5715000"/>
            <a:ext cx="228600" cy="238125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93" name="Google Shape;593;p17"/>
          <p:cNvSpPr/>
          <p:nvPr/>
        </p:nvSpPr>
        <p:spPr>
          <a:xfrm>
            <a:off x="5857875" y="5715000"/>
            <a:ext cx="228600" cy="238125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94" name="Google Shape;594;p17"/>
          <p:cNvSpPr/>
          <p:nvPr/>
        </p:nvSpPr>
        <p:spPr>
          <a:xfrm>
            <a:off x="6086475" y="5715000"/>
            <a:ext cx="228600" cy="238125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95" name="Google Shape;595;p17"/>
          <p:cNvSpPr/>
          <p:nvPr/>
        </p:nvSpPr>
        <p:spPr>
          <a:xfrm>
            <a:off x="6307138" y="5715000"/>
            <a:ext cx="228600" cy="238125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96" name="Google Shape;596;p17"/>
          <p:cNvSpPr/>
          <p:nvPr/>
        </p:nvSpPr>
        <p:spPr>
          <a:xfrm>
            <a:off x="6535738" y="5715000"/>
            <a:ext cx="228600" cy="238125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97" name="Google Shape;597;p17"/>
          <p:cNvSpPr/>
          <p:nvPr/>
        </p:nvSpPr>
        <p:spPr>
          <a:xfrm>
            <a:off x="6764338" y="5715000"/>
            <a:ext cx="228600" cy="238125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98" name="Google Shape;598;p17"/>
          <p:cNvSpPr/>
          <p:nvPr/>
        </p:nvSpPr>
        <p:spPr>
          <a:xfrm>
            <a:off x="6992938" y="5715000"/>
            <a:ext cx="228600" cy="238125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99" name="Google Shape;599;p17"/>
          <p:cNvSpPr/>
          <p:nvPr/>
        </p:nvSpPr>
        <p:spPr>
          <a:xfrm>
            <a:off x="7213600" y="5715000"/>
            <a:ext cx="228600" cy="238125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00" name="Google Shape;600;p17"/>
          <p:cNvSpPr/>
          <p:nvPr/>
        </p:nvSpPr>
        <p:spPr>
          <a:xfrm>
            <a:off x="7434263" y="4784725"/>
            <a:ext cx="228600" cy="238125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01" name="Google Shape;601;p17"/>
          <p:cNvSpPr/>
          <p:nvPr/>
        </p:nvSpPr>
        <p:spPr>
          <a:xfrm>
            <a:off x="7662863" y="4784725"/>
            <a:ext cx="228600" cy="238125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02" name="Google Shape;602;p17"/>
          <p:cNvSpPr/>
          <p:nvPr/>
        </p:nvSpPr>
        <p:spPr>
          <a:xfrm>
            <a:off x="7891463" y="4784725"/>
            <a:ext cx="228600" cy="238125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03" name="Google Shape;603;p17"/>
          <p:cNvSpPr/>
          <p:nvPr/>
        </p:nvSpPr>
        <p:spPr>
          <a:xfrm>
            <a:off x="8120063" y="4784725"/>
            <a:ext cx="228600" cy="238125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04" name="Google Shape;604;p17"/>
          <p:cNvSpPr/>
          <p:nvPr/>
        </p:nvSpPr>
        <p:spPr>
          <a:xfrm>
            <a:off x="8348663" y="4784725"/>
            <a:ext cx="228600" cy="238125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05" name="Google Shape;605;p17"/>
          <p:cNvSpPr/>
          <p:nvPr/>
        </p:nvSpPr>
        <p:spPr>
          <a:xfrm>
            <a:off x="8569325" y="4784725"/>
            <a:ext cx="228600" cy="238125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06" name="Google Shape;606;p17"/>
          <p:cNvSpPr/>
          <p:nvPr/>
        </p:nvSpPr>
        <p:spPr>
          <a:xfrm>
            <a:off x="7434263" y="5019675"/>
            <a:ext cx="228600" cy="23653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07" name="Google Shape;607;p17"/>
          <p:cNvSpPr/>
          <p:nvPr/>
        </p:nvSpPr>
        <p:spPr>
          <a:xfrm>
            <a:off x="7662863" y="5019675"/>
            <a:ext cx="228600" cy="23653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08" name="Google Shape;608;p17"/>
          <p:cNvSpPr/>
          <p:nvPr/>
        </p:nvSpPr>
        <p:spPr>
          <a:xfrm>
            <a:off x="7891463" y="5019675"/>
            <a:ext cx="228600" cy="23653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09" name="Google Shape;609;p17"/>
          <p:cNvSpPr/>
          <p:nvPr/>
        </p:nvSpPr>
        <p:spPr>
          <a:xfrm>
            <a:off x="8120063" y="5019675"/>
            <a:ext cx="228600" cy="23653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10" name="Google Shape;610;p17"/>
          <p:cNvSpPr/>
          <p:nvPr/>
        </p:nvSpPr>
        <p:spPr>
          <a:xfrm>
            <a:off x="8348663" y="5019675"/>
            <a:ext cx="228600" cy="23653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11" name="Google Shape;611;p17"/>
          <p:cNvSpPr/>
          <p:nvPr/>
        </p:nvSpPr>
        <p:spPr>
          <a:xfrm>
            <a:off x="8569325" y="5019675"/>
            <a:ext cx="228600" cy="23653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12" name="Google Shape;612;p17"/>
          <p:cNvSpPr/>
          <p:nvPr/>
        </p:nvSpPr>
        <p:spPr>
          <a:xfrm>
            <a:off x="7434263" y="5256213"/>
            <a:ext cx="228600" cy="236537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13" name="Google Shape;613;p17"/>
          <p:cNvSpPr/>
          <p:nvPr/>
        </p:nvSpPr>
        <p:spPr>
          <a:xfrm>
            <a:off x="7662863" y="5256213"/>
            <a:ext cx="228600" cy="236537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14" name="Google Shape;614;p17"/>
          <p:cNvSpPr/>
          <p:nvPr/>
        </p:nvSpPr>
        <p:spPr>
          <a:xfrm>
            <a:off x="7891463" y="5256213"/>
            <a:ext cx="228600" cy="236537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15" name="Google Shape;615;p17"/>
          <p:cNvSpPr/>
          <p:nvPr/>
        </p:nvSpPr>
        <p:spPr>
          <a:xfrm>
            <a:off x="8120063" y="5256213"/>
            <a:ext cx="228600" cy="236537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16" name="Google Shape;616;p17"/>
          <p:cNvSpPr/>
          <p:nvPr/>
        </p:nvSpPr>
        <p:spPr>
          <a:xfrm>
            <a:off x="8348663" y="5256213"/>
            <a:ext cx="228600" cy="236537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17" name="Google Shape;617;p17"/>
          <p:cNvSpPr/>
          <p:nvPr/>
        </p:nvSpPr>
        <p:spPr>
          <a:xfrm>
            <a:off x="8569325" y="5256213"/>
            <a:ext cx="228600" cy="236537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18" name="Google Shape;618;p17"/>
          <p:cNvSpPr/>
          <p:nvPr/>
        </p:nvSpPr>
        <p:spPr>
          <a:xfrm>
            <a:off x="7434263" y="5489575"/>
            <a:ext cx="228600" cy="238125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19" name="Google Shape;619;p17"/>
          <p:cNvSpPr/>
          <p:nvPr/>
        </p:nvSpPr>
        <p:spPr>
          <a:xfrm>
            <a:off x="7662863" y="5489575"/>
            <a:ext cx="228600" cy="238125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20" name="Google Shape;620;p17"/>
          <p:cNvSpPr/>
          <p:nvPr/>
        </p:nvSpPr>
        <p:spPr>
          <a:xfrm>
            <a:off x="7891463" y="5489575"/>
            <a:ext cx="228600" cy="238125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21" name="Google Shape;621;p17"/>
          <p:cNvSpPr/>
          <p:nvPr/>
        </p:nvSpPr>
        <p:spPr>
          <a:xfrm>
            <a:off x="8120063" y="5489575"/>
            <a:ext cx="228600" cy="238125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22" name="Google Shape;622;p17"/>
          <p:cNvSpPr/>
          <p:nvPr/>
        </p:nvSpPr>
        <p:spPr>
          <a:xfrm>
            <a:off x="8348663" y="5489575"/>
            <a:ext cx="228600" cy="238125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23" name="Google Shape;623;p17"/>
          <p:cNvSpPr/>
          <p:nvPr/>
        </p:nvSpPr>
        <p:spPr>
          <a:xfrm>
            <a:off x="8569325" y="5489575"/>
            <a:ext cx="228600" cy="238125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24" name="Google Shape;624;p17"/>
          <p:cNvSpPr/>
          <p:nvPr/>
        </p:nvSpPr>
        <p:spPr>
          <a:xfrm>
            <a:off x="7434263" y="5715000"/>
            <a:ext cx="228600" cy="238125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25" name="Google Shape;625;p17"/>
          <p:cNvSpPr/>
          <p:nvPr/>
        </p:nvSpPr>
        <p:spPr>
          <a:xfrm>
            <a:off x="7662863" y="5715000"/>
            <a:ext cx="228600" cy="238125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26" name="Google Shape;626;p17"/>
          <p:cNvSpPr/>
          <p:nvPr/>
        </p:nvSpPr>
        <p:spPr>
          <a:xfrm>
            <a:off x="7891463" y="5715000"/>
            <a:ext cx="228600" cy="238125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27" name="Google Shape;627;p17"/>
          <p:cNvSpPr/>
          <p:nvPr/>
        </p:nvSpPr>
        <p:spPr>
          <a:xfrm>
            <a:off x="8120063" y="5715000"/>
            <a:ext cx="228600" cy="238125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28" name="Google Shape;628;p17"/>
          <p:cNvSpPr/>
          <p:nvPr/>
        </p:nvSpPr>
        <p:spPr>
          <a:xfrm>
            <a:off x="8348663" y="5715000"/>
            <a:ext cx="228600" cy="238125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29" name="Google Shape;629;p17"/>
          <p:cNvSpPr/>
          <p:nvPr/>
        </p:nvSpPr>
        <p:spPr>
          <a:xfrm>
            <a:off x="8569325" y="5715000"/>
            <a:ext cx="228600" cy="238125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30" name="Google Shape;630;p17"/>
          <p:cNvSpPr txBox="1"/>
          <p:nvPr/>
        </p:nvSpPr>
        <p:spPr>
          <a:xfrm>
            <a:off x="8788400" y="2062163"/>
            <a:ext cx="373063" cy="384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>
                <a:solidFill>
                  <a:srgbClr val="0033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</a:t>
            </a:r>
            <a:endParaRPr sz="1800" b="1" i="1">
              <a:solidFill>
                <a:srgbClr val="0033C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31" name="Google Shape;631;p17"/>
          <p:cNvSpPr txBox="1"/>
          <p:nvPr/>
        </p:nvSpPr>
        <p:spPr>
          <a:xfrm>
            <a:off x="4887913" y="5913438"/>
            <a:ext cx="379412" cy="382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>
                <a:solidFill>
                  <a:srgbClr val="0033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endParaRPr sz="1800" b="1" i="1">
              <a:solidFill>
                <a:srgbClr val="0033C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32" name="Google Shape;632;p17"/>
          <p:cNvSpPr txBox="1"/>
          <p:nvPr/>
        </p:nvSpPr>
        <p:spPr>
          <a:xfrm>
            <a:off x="6254750" y="5940425"/>
            <a:ext cx="2889250" cy="384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>
                <a:solidFill>
                  <a:srgbClr val="0033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Output Image A</a:t>
            </a:r>
            <a:endParaRPr sz="1800" b="1" i="1">
              <a:solidFill>
                <a:srgbClr val="0033C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33" name="Google Shape;633;p17"/>
          <p:cNvSpPr txBox="1">
            <a:spLocks noGrp="1"/>
          </p:cNvSpPr>
          <p:nvPr>
            <p:ph type="title"/>
          </p:nvPr>
        </p:nvSpPr>
        <p:spPr>
          <a:xfrm>
            <a:off x="-304800" y="76200"/>
            <a:ext cx="40386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Spatial Filtering</a:t>
            </a:r>
            <a:endParaRPr sz="2800" b="1">
              <a:solidFill>
                <a:srgbClr val="8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34" name="Google Shape;634;p17"/>
          <p:cNvCxnSpPr/>
          <p:nvPr/>
        </p:nvCxnSpPr>
        <p:spPr>
          <a:xfrm>
            <a:off x="2514600" y="1277938"/>
            <a:ext cx="5334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5" name="Google Shape;635;p17"/>
          <p:cNvSpPr/>
          <p:nvPr/>
        </p:nvSpPr>
        <p:spPr>
          <a:xfrm>
            <a:off x="3022600" y="914400"/>
            <a:ext cx="2308225" cy="609600"/>
          </a:xfrm>
          <a:prstGeom prst="roundRect">
            <a:avLst>
              <a:gd name="adj" fmla="val 16667"/>
            </a:avLst>
          </a:prstGeom>
          <a:solidFill>
            <a:srgbClr val="FDE9D8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Spatial filter</a:t>
            </a:r>
            <a:endParaRPr/>
          </a:p>
          <a:p>
            <a:pPr marL="0" marR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endParaRPr sz="28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endParaRPr sz="28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endParaRPr sz="28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endParaRPr sz="28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636" name="Google Shape;636;p17"/>
          <p:cNvCxnSpPr/>
          <p:nvPr/>
        </p:nvCxnSpPr>
        <p:spPr>
          <a:xfrm>
            <a:off x="5334000" y="1277938"/>
            <a:ext cx="4572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7" name="Google Shape;637;p17"/>
          <p:cNvSpPr/>
          <p:nvPr/>
        </p:nvSpPr>
        <p:spPr>
          <a:xfrm>
            <a:off x="1931988" y="939800"/>
            <a:ext cx="506412" cy="5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F</a:t>
            </a:r>
            <a:r>
              <a:rPr lang="en-US" sz="2400" b="1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  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38" name="Google Shape;638;p17"/>
          <p:cNvSpPr/>
          <p:nvPr/>
        </p:nvSpPr>
        <p:spPr>
          <a:xfrm>
            <a:off x="5867400" y="965200"/>
            <a:ext cx="914400" cy="5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A</a:t>
            </a:r>
            <a:r>
              <a:rPr lang="en-US" sz="2400" b="1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 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639" name="Google Shape;639;p17"/>
          <p:cNvGrpSpPr/>
          <p:nvPr/>
        </p:nvGrpSpPr>
        <p:grpSpPr>
          <a:xfrm>
            <a:off x="2679330" y="4093317"/>
            <a:ext cx="685800" cy="682625"/>
            <a:chOff x="3168" y="2244"/>
            <a:chExt cx="432" cy="430"/>
          </a:xfrm>
        </p:grpSpPr>
        <p:sp>
          <p:nvSpPr>
            <p:cNvPr id="640" name="Google Shape;640;p17"/>
            <p:cNvSpPr/>
            <p:nvPr/>
          </p:nvSpPr>
          <p:spPr>
            <a:xfrm>
              <a:off x="3168" y="2244"/>
              <a:ext cx="144" cy="144"/>
            </a:xfrm>
            <a:prstGeom prst="rect">
              <a:avLst/>
            </a:prstGeom>
            <a:solidFill>
              <a:srgbClr val="BFBFBF"/>
            </a:solidFill>
            <a:ln w="25400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41" name="Google Shape;641;p17"/>
            <p:cNvSpPr/>
            <p:nvPr/>
          </p:nvSpPr>
          <p:spPr>
            <a:xfrm>
              <a:off x="3312" y="2244"/>
              <a:ext cx="144" cy="144"/>
            </a:xfrm>
            <a:prstGeom prst="rect">
              <a:avLst/>
            </a:prstGeom>
            <a:solidFill>
              <a:srgbClr val="BFBFBF"/>
            </a:solidFill>
            <a:ln w="25400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42" name="Google Shape;642;p17"/>
            <p:cNvSpPr/>
            <p:nvPr/>
          </p:nvSpPr>
          <p:spPr>
            <a:xfrm>
              <a:off x="3456" y="2244"/>
              <a:ext cx="144" cy="144"/>
            </a:xfrm>
            <a:prstGeom prst="rect">
              <a:avLst/>
            </a:prstGeom>
            <a:solidFill>
              <a:srgbClr val="BFBFBF"/>
            </a:solidFill>
            <a:ln w="25400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43" name="Google Shape;643;p17"/>
            <p:cNvSpPr/>
            <p:nvPr/>
          </p:nvSpPr>
          <p:spPr>
            <a:xfrm>
              <a:off x="3168" y="2386"/>
              <a:ext cx="144" cy="144"/>
            </a:xfrm>
            <a:prstGeom prst="rect">
              <a:avLst/>
            </a:prstGeom>
            <a:solidFill>
              <a:srgbClr val="BFBFBF"/>
            </a:solidFill>
            <a:ln w="25400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44" name="Google Shape;644;p17"/>
            <p:cNvSpPr/>
            <p:nvPr/>
          </p:nvSpPr>
          <p:spPr>
            <a:xfrm>
              <a:off x="3456" y="2386"/>
              <a:ext cx="144" cy="144"/>
            </a:xfrm>
            <a:prstGeom prst="rect">
              <a:avLst/>
            </a:prstGeom>
            <a:solidFill>
              <a:srgbClr val="BFBFBF"/>
            </a:solidFill>
            <a:ln w="25400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45" name="Google Shape;645;p17"/>
            <p:cNvSpPr/>
            <p:nvPr/>
          </p:nvSpPr>
          <p:spPr>
            <a:xfrm>
              <a:off x="3168" y="2530"/>
              <a:ext cx="144" cy="144"/>
            </a:xfrm>
            <a:prstGeom prst="rect">
              <a:avLst/>
            </a:prstGeom>
            <a:solidFill>
              <a:srgbClr val="BFBFBF"/>
            </a:solidFill>
            <a:ln w="25400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46" name="Google Shape;646;p17"/>
            <p:cNvSpPr/>
            <p:nvPr/>
          </p:nvSpPr>
          <p:spPr>
            <a:xfrm>
              <a:off x="3312" y="2530"/>
              <a:ext cx="144" cy="144"/>
            </a:xfrm>
            <a:prstGeom prst="rect">
              <a:avLst/>
            </a:prstGeom>
            <a:solidFill>
              <a:srgbClr val="BFBFBF"/>
            </a:solidFill>
            <a:ln w="25400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47" name="Google Shape;647;p17"/>
            <p:cNvSpPr/>
            <p:nvPr/>
          </p:nvSpPr>
          <p:spPr>
            <a:xfrm>
              <a:off x="3456" y="2530"/>
              <a:ext cx="144" cy="144"/>
            </a:xfrm>
            <a:prstGeom prst="rect">
              <a:avLst/>
            </a:prstGeom>
            <a:solidFill>
              <a:srgbClr val="BFBFBF"/>
            </a:solidFill>
            <a:ln w="25400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648" name="Google Shape;648;p17"/>
          <p:cNvSpPr/>
          <p:nvPr/>
        </p:nvSpPr>
        <p:spPr>
          <a:xfrm>
            <a:off x="76200" y="2316163"/>
            <a:ext cx="400050" cy="280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>
                <a:solidFill>
                  <a:srgbClr val="0033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>
                <a:solidFill>
                  <a:srgbClr val="0033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>
                <a:solidFill>
                  <a:srgbClr val="0033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>
                <a:solidFill>
                  <a:srgbClr val="0033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>
                <a:solidFill>
                  <a:srgbClr val="0033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>
                <a:solidFill>
                  <a:srgbClr val="0033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>
                <a:solidFill>
                  <a:srgbClr val="0033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6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>
                <a:solidFill>
                  <a:srgbClr val="0033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7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>
                <a:solidFill>
                  <a:srgbClr val="0033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8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>
                <a:solidFill>
                  <a:srgbClr val="0033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9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49" name="Google Shape;649;p17"/>
          <p:cNvSpPr/>
          <p:nvPr/>
        </p:nvSpPr>
        <p:spPr>
          <a:xfrm>
            <a:off x="425450" y="2133600"/>
            <a:ext cx="3621088" cy="5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>
                <a:solidFill>
                  <a:srgbClr val="0033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 1   2  3   4  5   6  7  8   9 10  11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50" name="Google Shape;650;p17"/>
          <p:cNvSpPr/>
          <p:nvPr/>
        </p:nvSpPr>
        <p:spPr>
          <a:xfrm>
            <a:off x="5141913" y="2133600"/>
            <a:ext cx="3621087" cy="5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>
                <a:solidFill>
                  <a:srgbClr val="0033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 1   2  3   4  5   6  7  8   9 10  11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51" name="Google Shape;651;p17"/>
          <p:cNvSpPr/>
          <p:nvPr/>
        </p:nvSpPr>
        <p:spPr>
          <a:xfrm>
            <a:off x="4857750" y="2381250"/>
            <a:ext cx="400050" cy="280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>
                <a:solidFill>
                  <a:srgbClr val="0033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>
                <a:solidFill>
                  <a:srgbClr val="0033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>
                <a:solidFill>
                  <a:srgbClr val="0033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>
                <a:solidFill>
                  <a:srgbClr val="0033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>
                <a:solidFill>
                  <a:srgbClr val="0033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>
                <a:solidFill>
                  <a:srgbClr val="0033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>
                <a:solidFill>
                  <a:srgbClr val="0033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6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>
                <a:solidFill>
                  <a:srgbClr val="0033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7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>
                <a:solidFill>
                  <a:srgbClr val="0033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8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>
                <a:solidFill>
                  <a:srgbClr val="0033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9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52" name="Google Shape;652;p17"/>
          <p:cNvSpPr/>
          <p:nvPr/>
        </p:nvSpPr>
        <p:spPr>
          <a:xfrm>
            <a:off x="2908300" y="4318000"/>
            <a:ext cx="228600" cy="238125"/>
          </a:xfrm>
          <a:prstGeom prst="rect">
            <a:avLst/>
          </a:prstGeom>
          <a:solidFill>
            <a:srgbClr val="800000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53" name="Google Shape;653;p17"/>
          <p:cNvSpPr/>
          <p:nvPr/>
        </p:nvSpPr>
        <p:spPr>
          <a:xfrm>
            <a:off x="7646988" y="4322763"/>
            <a:ext cx="228600" cy="236537"/>
          </a:xfrm>
          <a:prstGeom prst="rect">
            <a:avLst/>
          </a:prstGeom>
          <a:solidFill>
            <a:srgbClr val="800000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54" name="Google Shape;654;p17"/>
          <p:cNvSpPr txBox="1"/>
          <p:nvPr/>
        </p:nvSpPr>
        <p:spPr>
          <a:xfrm>
            <a:off x="1143000" y="4540250"/>
            <a:ext cx="1311275" cy="48895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8000" tIns="0" rIns="18000" bIns="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Simple 3*3</a:t>
            </a:r>
            <a:br>
              <a:rPr lang="en-US" sz="1600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1600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Neighbourhood</a:t>
            </a:r>
            <a:endParaRPr sz="1600" i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6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6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1" name="Google Shape;2021;p62"/>
          <p:cNvSpPr txBox="1">
            <a:spLocks noGrp="1"/>
          </p:cNvSpPr>
          <p:nvPr>
            <p:ph type="title"/>
          </p:nvPr>
        </p:nvSpPr>
        <p:spPr>
          <a:xfrm>
            <a:off x="152400" y="152400"/>
            <a:ext cx="8229600" cy="1096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32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[II]</a:t>
            </a:r>
            <a:r>
              <a:rPr lang="en-US" sz="32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lang="en-US" sz="3200" b="1">
                <a:solidFill>
                  <a:srgbClr val="C00000"/>
                </a:solidFill>
                <a:latin typeface="Cambria"/>
                <a:ea typeface="Cambria"/>
                <a:cs typeface="Cambria"/>
                <a:sym typeface="Cambria"/>
              </a:rPr>
              <a:t>Smoothing Non-Linear Filters  </a:t>
            </a:r>
            <a:br>
              <a:rPr lang="en-US" sz="3200" b="1">
                <a:solidFill>
                  <a:srgbClr val="C00000"/>
                </a:solidFill>
                <a:latin typeface="Cambria"/>
                <a:ea typeface="Cambria"/>
                <a:cs typeface="Cambria"/>
                <a:sym typeface="Cambria"/>
              </a:rPr>
            </a:br>
            <a:r>
              <a:rPr lang="en-US" sz="3200" b="1">
                <a:solidFill>
                  <a:srgbClr val="C00000"/>
                </a:solidFill>
                <a:latin typeface="Cambria"/>
                <a:ea typeface="Cambria"/>
                <a:cs typeface="Cambria"/>
                <a:sym typeface="Cambria"/>
              </a:rPr>
              <a:t>         [</a:t>
            </a:r>
            <a:r>
              <a:rPr lang="en-US" sz="3200" b="1">
                <a:solidFill>
                  <a:srgbClr val="FF0000"/>
                </a:solidFill>
                <a:latin typeface="Cambria"/>
                <a:ea typeface="Cambria"/>
                <a:cs typeface="Cambria"/>
                <a:sym typeface="Cambria"/>
              </a:rPr>
              <a:t> </a:t>
            </a:r>
            <a:r>
              <a:rPr lang="en-US" sz="3200" b="1">
                <a:solidFill>
                  <a:srgbClr val="800080"/>
                </a:solidFill>
                <a:latin typeface="Cambria"/>
                <a:ea typeface="Cambria"/>
                <a:cs typeface="Cambria"/>
                <a:sym typeface="Cambria"/>
              </a:rPr>
              <a:t>also called as ordered statistic filters</a:t>
            </a:r>
            <a:r>
              <a:rPr lang="en-US" sz="3200" b="1">
                <a:solidFill>
                  <a:srgbClr val="FF0000"/>
                </a:solidFill>
                <a:latin typeface="Cambria"/>
                <a:ea typeface="Cambria"/>
                <a:cs typeface="Cambria"/>
                <a:sym typeface="Cambria"/>
              </a:rPr>
              <a:t>]</a:t>
            </a:r>
            <a:br>
              <a:rPr lang="en-US" sz="3200" b="1">
                <a:solidFill>
                  <a:srgbClr val="C00000"/>
                </a:solidFill>
                <a:latin typeface="Cambria"/>
                <a:ea typeface="Cambria"/>
                <a:cs typeface="Cambria"/>
                <a:sym typeface="Cambria"/>
              </a:rPr>
            </a:br>
            <a:endParaRPr sz="32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2022" name="Google Shape;2022;p62"/>
          <p:cNvSpPr txBox="1">
            <a:spLocks noGrp="1"/>
          </p:cNvSpPr>
          <p:nvPr>
            <p:ph type="body" idx="1"/>
          </p:nvPr>
        </p:nvSpPr>
        <p:spPr>
          <a:xfrm>
            <a:off x="457200" y="2362200"/>
            <a:ext cx="86868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15938" lvl="0" indent="-515938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(i)  </a:t>
            </a: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Medial filter is a  Non-Linear ordered statistic filter.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3" name="Google Shape;2023;p62"/>
          <p:cNvSpPr txBox="1"/>
          <p:nvPr/>
        </p:nvSpPr>
        <p:spPr>
          <a:xfrm>
            <a:off x="457200" y="3124200"/>
            <a:ext cx="87630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61975" marR="0" lvl="0" indent="-561975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(ii)</a:t>
            </a: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Output pixel value at (x,y) position is obtained by selecting  the median of neighbourhood of input pixel value.</a:t>
            </a:r>
            <a:endParaRPr/>
          </a:p>
        </p:txBody>
      </p:sp>
      <p:sp>
        <p:nvSpPr>
          <p:cNvPr id="2024" name="Google Shape;2024;p62"/>
          <p:cNvSpPr txBox="1"/>
          <p:nvPr/>
        </p:nvSpPr>
        <p:spPr>
          <a:xfrm>
            <a:off x="-76200" y="1493838"/>
            <a:ext cx="8229600" cy="792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000099"/>
                </a:solidFill>
                <a:latin typeface="Cambria"/>
                <a:ea typeface="Cambria"/>
                <a:cs typeface="Cambria"/>
                <a:sym typeface="Cambria"/>
              </a:rPr>
              <a:t>   (1) Median Filter</a:t>
            </a:r>
            <a:endParaRPr/>
          </a:p>
        </p:txBody>
      </p:sp>
      <p:grpSp>
        <p:nvGrpSpPr>
          <p:cNvPr id="2025" name="Google Shape;2025;p62"/>
          <p:cNvGrpSpPr/>
          <p:nvPr/>
        </p:nvGrpSpPr>
        <p:grpSpPr>
          <a:xfrm>
            <a:off x="0" y="6343650"/>
            <a:ext cx="9448800" cy="557213"/>
            <a:chOff x="0" y="6343564"/>
            <a:chExt cx="9448800" cy="557212"/>
          </a:xfrm>
        </p:grpSpPr>
        <p:grpSp>
          <p:nvGrpSpPr>
            <p:cNvPr id="2026" name="Google Shape;2026;p62"/>
            <p:cNvGrpSpPr/>
            <p:nvPr/>
          </p:nvGrpSpPr>
          <p:grpSpPr>
            <a:xfrm>
              <a:off x="0" y="6392863"/>
              <a:ext cx="9144000" cy="465137"/>
              <a:chOff x="0" y="6392863"/>
              <a:chExt cx="9144000" cy="465137"/>
            </a:xfrm>
          </p:grpSpPr>
          <p:sp>
            <p:nvSpPr>
              <p:cNvPr id="2027" name="Google Shape;2027;p62"/>
              <p:cNvSpPr txBox="1"/>
              <p:nvPr/>
            </p:nvSpPr>
            <p:spPr>
              <a:xfrm>
                <a:off x="0" y="6392863"/>
                <a:ext cx="9144000" cy="465137"/>
              </a:xfrm>
              <a:prstGeom prst="rect">
                <a:avLst/>
              </a:prstGeom>
              <a:solidFill>
                <a:srgbClr val="C0504D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200" b="1">
                    <a:solidFill>
                      <a:srgbClr val="FF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</a:t>
                </a:r>
                <a:endParaRPr sz="4400">
                  <a:solidFill>
                    <a:srgbClr val="FF0000"/>
                  </a:solidFill>
                  <a:latin typeface="Verdana"/>
                  <a:ea typeface="Verdana"/>
                  <a:cs typeface="Verdana"/>
                  <a:sym typeface="Verdana"/>
                </a:endParaRPr>
              </a:p>
            </p:txBody>
          </p:sp>
          <p:sp>
            <p:nvSpPr>
              <p:cNvPr id="2028" name="Google Shape;2028;p62"/>
              <p:cNvSpPr/>
              <p:nvPr/>
            </p:nvSpPr>
            <p:spPr>
              <a:xfrm>
                <a:off x="76200" y="6410412"/>
                <a:ext cx="1921169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b="1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Kiran TALELE </a:t>
                </a:r>
                <a:endParaRPr/>
              </a:p>
            </p:txBody>
          </p:sp>
        </p:grpSp>
        <p:sp>
          <p:nvSpPr>
            <p:cNvPr id="2029" name="Google Shape;2029;p62"/>
            <p:cNvSpPr txBox="1"/>
            <p:nvPr/>
          </p:nvSpPr>
          <p:spPr>
            <a:xfrm>
              <a:off x="8610600" y="6343564"/>
              <a:ext cx="838200" cy="5572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fld id="{00000000-1234-1234-1234-123412341234}" type="slidenum">
                <a:rPr lang="en-US" sz="2800" b="1">
                  <a:solidFill>
                    <a:srgbClr val="FFFF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50</a:t>
              </a:fld>
              <a:r>
                <a:rPr lang="en-US" sz="2400" b="1">
                  <a:solidFill>
                    <a:srgbClr val="C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endParaRPr sz="2800" b="1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63"/>
          <p:cNvSpPr txBox="1">
            <a:spLocks noGrp="1"/>
          </p:cNvSpPr>
          <p:nvPr>
            <p:ph type="body" idx="1"/>
          </p:nvPr>
        </p:nvSpPr>
        <p:spPr>
          <a:xfrm>
            <a:off x="457200" y="1143000"/>
            <a:ext cx="86868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15938" lvl="0" indent="-515938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(I)  </a:t>
            </a: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Arrange the pixels in the window either in Increasing order OR in Decreasing order.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5" name="Google Shape;2035;p63"/>
          <p:cNvSpPr txBox="1"/>
          <p:nvPr/>
        </p:nvSpPr>
        <p:spPr>
          <a:xfrm>
            <a:off x="381000" y="2286000"/>
            <a:ext cx="87630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71500" marR="0" lvl="0" indent="-571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AutoNum type="romanUcParenBoth" startAt="2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the middle value</a:t>
            </a:r>
            <a:endParaRPr/>
          </a:p>
          <a:p>
            <a:pPr marL="0" marR="0" lvl="0" indent="0" algn="l" rtl="0">
              <a:spcBef>
                <a:spcPts val="56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If number of pixels in the window are even,</a:t>
            </a:r>
            <a:endParaRPr/>
          </a:p>
          <a:p>
            <a:pPr marL="0" marR="0" lvl="0" indent="0" algn="l" rtl="0">
              <a:spcBef>
                <a:spcPts val="56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Then find average of the middle two values.</a:t>
            </a:r>
            <a:endParaRPr/>
          </a:p>
        </p:txBody>
      </p:sp>
      <p:sp>
        <p:nvSpPr>
          <p:cNvPr id="2036" name="Google Shape;2036;p63"/>
          <p:cNvSpPr txBox="1"/>
          <p:nvPr/>
        </p:nvSpPr>
        <p:spPr>
          <a:xfrm>
            <a:off x="-228600" y="228600"/>
            <a:ext cx="8229600" cy="792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000099"/>
                </a:solidFill>
                <a:latin typeface="Cambria"/>
                <a:ea typeface="Cambria"/>
                <a:cs typeface="Cambria"/>
                <a:sym typeface="Cambria"/>
              </a:rPr>
              <a:t>    *  Median Filter  ALGORITHM</a:t>
            </a:r>
            <a:endParaRPr/>
          </a:p>
        </p:txBody>
      </p:sp>
      <p:sp>
        <p:nvSpPr>
          <p:cNvPr id="2037" name="Google Shape;2037;p63"/>
          <p:cNvSpPr txBox="1"/>
          <p:nvPr/>
        </p:nvSpPr>
        <p:spPr>
          <a:xfrm>
            <a:off x="381000" y="4038600"/>
            <a:ext cx="87630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61975" marR="0" lvl="0" indent="-561975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(III)</a:t>
            </a: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Replace the input pixel value by the selected median value in the output image.</a:t>
            </a:r>
            <a:endParaRPr/>
          </a:p>
        </p:txBody>
      </p:sp>
      <p:grpSp>
        <p:nvGrpSpPr>
          <p:cNvPr id="2038" name="Google Shape;2038;p63"/>
          <p:cNvGrpSpPr/>
          <p:nvPr/>
        </p:nvGrpSpPr>
        <p:grpSpPr>
          <a:xfrm>
            <a:off x="0" y="6343650"/>
            <a:ext cx="9448800" cy="557213"/>
            <a:chOff x="0" y="6343564"/>
            <a:chExt cx="9448800" cy="557212"/>
          </a:xfrm>
        </p:grpSpPr>
        <p:grpSp>
          <p:nvGrpSpPr>
            <p:cNvPr id="2039" name="Google Shape;2039;p63"/>
            <p:cNvGrpSpPr/>
            <p:nvPr/>
          </p:nvGrpSpPr>
          <p:grpSpPr>
            <a:xfrm>
              <a:off x="0" y="6392863"/>
              <a:ext cx="9144000" cy="465137"/>
              <a:chOff x="0" y="6392863"/>
              <a:chExt cx="9144000" cy="465137"/>
            </a:xfrm>
          </p:grpSpPr>
          <p:sp>
            <p:nvSpPr>
              <p:cNvPr id="2040" name="Google Shape;2040;p63"/>
              <p:cNvSpPr txBox="1"/>
              <p:nvPr/>
            </p:nvSpPr>
            <p:spPr>
              <a:xfrm>
                <a:off x="0" y="6392863"/>
                <a:ext cx="9144000" cy="465137"/>
              </a:xfrm>
              <a:prstGeom prst="rect">
                <a:avLst/>
              </a:prstGeom>
              <a:solidFill>
                <a:srgbClr val="C0504D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200" b="1">
                    <a:solidFill>
                      <a:srgbClr val="FF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</a:t>
                </a:r>
                <a:endParaRPr sz="4400">
                  <a:solidFill>
                    <a:srgbClr val="FF0000"/>
                  </a:solidFill>
                  <a:latin typeface="Verdana"/>
                  <a:ea typeface="Verdana"/>
                  <a:cs typeface="Verdana"/>
                  <a:sym typeface="Verdana"/>
                </a:endParaRPr>
              </a:p>
            </p:txBody>
          </p:sp>
          <p:sp>
            <p:nvSpPr>
              <p:cNvPr id="2041" name="Google Shape;2041;p63"/>
              <p:cNvSpPr/>
              <p:nvPr/>
            </p:nvSpPr>
            <p:spPr>
              <a:xfrm>
                <a:off x="76200" y="6410412"/>
                <a:ext cx="1921169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b="1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Kiran TALELE </a:t>
                </a:r>
                <a:endParaRPr/>
              </a:p>
            </p:txBody>
          </p:sp>
        </p:grpSp>
        <p:sp>
          <p:nvSpPr>
            <p:cNvPr id="2042" name="Google Shape;2042;p63"/>
            <p:cNvSpPr txBox="1"/>
            <p:nvPr/>
          </p:nvSpPr>
          <p:spPr>
            <a:xfrm>
              <a:off x="8610600" y="6343564"/>
              <a:ext cx="838200" cy="5572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fld id="{00000000-1234-1234-1234-123412341234}" type="slidenum">
                <a:rPr lang="en-US" sz="2800" b="1">
                  <a:solidFill>
                    <a:srgbClr val="FFFF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51</a:t>
              </a:fld>
              <a:r>
                <a:rPr lang="en-US" sz="2400" b="1">
                  <a:solidFill>
                    <a:srgbClr val="C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endParaRPr sz="2800" b="1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47" name="Google Shape;2047;p64"/>
          <p:cNvGrpSpPr/>
          <p:nvPr/>
        </p:nvGrpSpPr>
        <p:grpSpPr>
          <a:xfrm>
            <a:off x="0" y="6343650"/>
            <a:ext cx="9448800" cy="557213"/>
            <a:chOff x="0" y="6343564"/>
            <a:chExt cx="9448800" cy="557212"/>
          </a:xfrm>
        </p:grpSpPr>
        <p:grpSp>
          <p:nvGrpSpPr>
            <p:cNvPr id="2048" name="Google Shape;2048;p64"/>
            <p:cNvGrpSpPr/>
            <p:nvPr/>
          </p:nvGrpSpPr>
          <p:grpSpPr>
            <a:xfrm>
              <a:off x="0" y="6392863"/>
              <a:ext cx="9144000" cy="465137"/>
              <a:chOff x="0" y="6392863"/>
              <a:chExt cx="9144000" cy="465137"/>
            </a:xfrm>
          </p:grpSpPr>
          <p:sp>
            <p:nvSpPr>
              <p:cNvPr id="2049" name="Google Shape;2049;p64"/>
              <p:cNvSpPr txBox="1"/>
              <p:nvPr/>
            </p:nvSpPr>
            <p:spPr>
              <a:xfrm>
                <a:off x="0" y="6392863"/>
                <a:ext cx="9144000" cy="465137"/>
              </a:xfrm>
              <a:prstGeom prst="rect">
                <a:avLst/>
              </a:prstGeom>
              <a:solidFill>
                <a:srgbClr val="C0504D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200" b="1">
                    <a:solidFill>
                      <a:srgbClr val="FF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</a:t>
                </a:r>
                <a:endParaRPr sz="4400">
                  <a:solidFill>
                    <a:srgbClr val="FF0000"/>
                  </a:solidFill>
                  <a:latin typeface="Verdana"/>
                  <a:ea typeface="Verdana"/>
                  <a:cs typeface="Verdana"/>
                  <a:sym typeface="Verdana"/>
                </a:endParaRPr>
              </a:p>
            </p:txBody>
          </p:sp>
          <p:sp>
            <p:nvSpPr>
              <p:cNvPr id="2050" name="Google Shape;2050;p64"/>
              <p:cNvSpPr/>
              <p:nvPr/>
            </p:nvSpPr>
            <p:spPr>
              <a:xfrm>
                <a:off x="76200" y="6410412"/>
                <a:ext cx="1921169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b="1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Kiran TALELE </a:t>
                </a:r>
                <a:endParaRPr/>
              </a:p>
            </p:txBody>
          </p:sp>
        </p:grpSp>
        <p:sp>
          <p:nvSpPr>
            <p:cNvPr id="2051" name="Google Shape;2051;p64"/>
            <p:cNvSpPr txBox="1"/>
            <p:nvPr/>
          </p:nvSpPr>
          <p:spPr>
            <a:xfrm>
              <a:off x="8610600" y="6343564"/>
              <a:ext cx="838200" cy="5572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fld id="{00000000-1234-1234-1234-123412341234}" type="slidenum">
                <a:rPr lang="en-US" sz="2800" b="1">
                  <a:solidFill>
                    <a:srgbClr val="FFFF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52</a:t>
              </a:fld>
              <a:r>
                <a:rPr lang="en-US" sz="2400" b="1">
                  <a:solidFill>
                    <a:srgbClr val="C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endParaRPr sz="2800" b="1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2052" name="Google Shape;2052;p64"/>
          <p:cNvSpPr/>
          <p:nvPr/>
        </p:nvSpPr>
        <p:spPr>
          <a:xfrm>
            <a:off x="76200" y="252413"/>
            <a:ext cx="8534400" cy="52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Eg.  Consider a Digital Image F</a:t>
            </a:r>
            <a:endParaRPr sz="24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53" name="Google Shape;2053;p64"/>
          <p:cNvSpPr/>
          <p:nvPr/>
        </p:nvSpPr>
        <p:spPr>
          <a:xfrm>
            <a:off x="457200" y="1031875"/>
            <a:ext cx="9144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           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2054" name="Google Shape;2054;p64"/>
          <p:cNvGraphicFramePr/>
          <p:nvPr/>
        </p:nvGraphicFramePr>
        <p:xfrm>
          <a:off x="930275" y="1311275"/>
          <a:ext cx="2133600" cy="2712150"/>
        </p:xfrm>
        <a:graphic>
          <a:graphicData uri="http://schemas.openxmlformats.org/drawingml/2006/table">
            <a:tbl>
              <a:tblPr>
                <a:noFill/>
                <a:tableStyleId>{851CF4EA-D1BB-40FF-B8F5-498D31C3B60B}</a:tableStyleId>
              </a:tblPr>
              <a:tblGrid>
                <a:gridCol w="61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83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789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3200"/>
                        <a:buFont typeface="Calibri"/>
                        <a:buNone/>
                      </a:pPr>
                      <a:r>
                        <a:rPr lang="en-US" sz="3200"/>
                        <a:t>41</a:t>
                      </a:r>
                      <a:endParaRPr/>
                    </a:p>
                  </a:txBody>
                  <a:tcPr marL="91450" marR="91450" marT="45625" marB="45625" anchor="ctr" anchorCtr="1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Book Antiqua"/>
                        <a:buNone/>
                      </a:pPr>
                      <a:r>
                        <a:rPr lang="en-US" sz="3200" b="1">
                          <a:solidFill>
                            <a:srgbClr val="000000"/>
                          </a:solidFill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200</a:t>
                      </a:r>
                      <a:endParaRPr sz="3200"/>
                    </a:p>
                  </a:txBody>
                  <a:tcPr marL="91450" marR="91450" marT="45625" marB="4562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3200"/>
                        <a:buFont typeface="Calibri"/>
                        <a:buNone/>
                      </a:pPr>
                      <a:r>
                        <a:rPr lang="en-US" sz="3200"/>
                        <a:t>60</a:t>
                      </a:r>
                      <a:endParaRPr/>
                    </a:p>
                  </a:txBody>
                  <a:tcPr marL="91450" marR="91450" marT="45625" marB="4562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89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Book Antiqua"/>
                        <a:buNone/>
                      </a:pPr>
                      <a:r>
                        <a:rPr lang="en-US" sz="3200" b="1">
                          <a:solidFill>
                            <a:srgbClr val="000000"/>
                          </a:solidFill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52</a:t>
                      </a:r>
                      <a:endParaRPr sz="3200"/>
                    </a:p>
                  </a:txBody>
                  <a:tcPr marL="91450" marR="91450" marT="45625" marB="4562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 b="1">
                          <a:solidFill>
                            <a:srgbClr val="000000"/>
                          </a:solidFill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45</a:t>
                      </a:r>
                      <a:endParaRPr sz="3200"/>
                    </a:p>
                  </a:txBody>
                  <a:tcPr marL="91450" marR="91450" marT="45625" marB="4562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Book Antiqua"/>
                        <a:buNone/>
                      </a:pPr>
                      <a:r>
                        <a:rPr lang="en-US" sz="3200" b="1">
                          <a:solidFill>
                            <a:srgbClr val="000000"/>
                          </a:solidFill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72</a:t>
                      </a:r>
                      <a:endParaRPr sz="3200"/>
                    </a:p>
                  </a:txBody>
                  <a:tcPr marL="91450" marR="91450" marT="45625" marB="4562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89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3200"/>
                        <a:buFont typeface="Calibri"/>
                        <a:buNone/>
                      </a:pPr>
                      <a:r>
                        <a:rPr lang="en-US" sz="3200"/>
                        <a:t>10</a:t>
                      </a:r>
                      <a:endParaRPr/>
                    </a:p>
                  </a:txBody>
                  <a:tcPr marL="91450" marR="91450" marT="45625" marB="45625" anchor="ctr" anchorCtr="1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Book Antiqua"/>
                        <a:buNone/>
                      </a:pPr>
                      <a:r>
                        <a:rPr lang="en-US" sz="3200" b="1">
                          <a:solidFill>
                            <a:srgbClr val="000000"/>
                          </a:solidFill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58</a:t>
                      </a:r>
                      <a:endParaRPr sz="3200"/>
                    </a:p>
                  </a:txBody>
                  <a:tcPr marL="91450" marR="91450" marT="45625" marB="4562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3200"/>
                        <a:buFont typeface="Calibri"/>
                        <a:buNone/>
                      </a:pPr>
                      <a:r>
                        <a:rPr lang="en-US" sz="3200"/>
                        <a:t>81</a:t>
                      </a:r>
                      <a:endParaRPr/>
                    </a:p>
                  </a:txBody>
                  <a:tcPr marL="91450" marR="91450" marT="45625" marB="4562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055" name="Google Shape;2055;p64"/>
          <p:cNvSpPr txBox="1"/>
          <p:nvPr/>
        </p:nvSpPr>
        <p:spPr>
          <a:xfrm>
            <a:off x="-584200" y="852488"/>
            <a:ext cx="184150" cy="461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56" name="Google Shape;2056;p64"/>
          <p:cNvSpPr/>
          <p:nvPr/>
        </p:nvSpPr>
        <p:spPr>
          <a:xfrm>
            <a:off x="152400" y="1238250"/>
            <a:ext cx="914400" cy="5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F</a:t>
            </a:r>
            <a:r>
              <a:rPr lang="en-US" sz="2400" b="1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 = 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57" name="Google Shape;2057;p64"/>
          <p:cNvSpPr/>
          <p:nvPr/>
        </p:nvSpPr>
        <p:spPr>
          <a:xfrm>
            <a:off x="152400" y="3352800"/>
            <a:ext cx="8534400" cy="7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1. Arrange All the pixel values in asceding order</a:t>
            </a:r>
            <a:endParaRPr sz="24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     </a:t>
            </a:r>
            <a:endParaRPr sz="24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2058" name="Google Shape;2058;p64"/>
          <p:cNvGrpSpPr/>
          <p:nvPr/>
        </p:nvGrpSpPr>
        <p:grpSpPr>
          <a:xfrm>
            <a:off x="3429000" y="1868488"/>
            <a:ext cx="1990725" cy="790575"/>
            <a:chOff x="2743200" y="1266827"/>
            <a:chExt cx="3276600" cy="801682"/>
          </a:xfrm>
        </p:grpSpPr>
        <p:cxnSp>
          <p:nvCxnSpPr>
            <p:cNvPr id="2059" name="Google Shape;2059;p64"/>
            <p:cNvCxnSpPr/>
            <p:nvPr/>
          </p:nvCxnSpPr>
          <p:spPr>
            <a:xfrm>
              <a:off x="2743200" y="1676400"/>
              <a:ext cx="69215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060" name="Google Shape;2060;p64"/>
            <p:cNvSpPr/>
            <p:nvPr/>
          </p:nvSpPr>
          <p:spPr>
            <a:xfrm>
              <a:off x="3435624" y="1266827"/>
              <a:ext cx="1975367" cy="801682"/>
            </a:xfrm>
            <a:prstGeom prst="roundRect">
              <a:avLst>
                <a:gd name="adj" fmla="val 16667"/>
              </a:avLst>
            </a:prstGeom>
            <a:solidFill>
              <a:srgbClr val="FDE9D8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Median Filter</a:t>
              </a:r>
              <a:endParaRPr/>
            </a:p>
          </p:txBody>
        </p:sp>
        <p:cxnSp>
          <p:nvCxnSpPr>
            <p:cNvPr id="2061" name="Google Shape;2061;p64"/>
            <p:cNvCxnSpPr/>
            <p:nvPr/>
          </p:nvCxnSpPr>
          <p:spPr>
            <a:xfrm>
              <a:off x="5410200" y="1676400"/>
              <a:ext cx="60960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062" name="Google Shape;2062;p64"/>
          <p:cNvSpPr/>
          <p:nvPr/>
        </p:nvSpPr>
        <p:spPr>
          <a:xfrm>
            <a:off x="4733925" y="1236663"/>
            <a:ext cx="2429102" cy="5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A</a:t>
            </a:r>
            <a:r>
              <a:rPr lang="en-US" sz="2400" b="1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 = 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2063" name="Google Shape;2063;p64"/>
          <p:cNvGraphicFramePr/>
          <p:nvPr/>
        </p:nvGraphicFramePr>
        <p:xfrm>
          <a:off x="5563321" y="1311276"/>
          <a:ext cx="2790100" cy="1660525"/>
        </p:xfrm>
        <a:graphic>
          <a:graphicData uri="http://schemas.openxmlformats.org/drawingml/2006/table">
            <a:tbl>
              <a:tblPr>
                <a:noFill/>
                <a:tableStyleId>{851CF4EA-D1BB-40FF-B8F5-498D31C3B60B}</a:tableStyleId>
              </a:tblPr>
              <a:tblGrid>
                <a:gridCol w="685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95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09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712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45650" marB="45650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45650" marB="45650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45650" marB="45650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12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45650" marB="45650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Book Antiqua"/>
                        <a:buNone/>
                      </a:pPr>
                      <a:r>
                        <a:rPr lang="en-US" sz="2800" b="1">
                          <a:solidFill>
                            <a:srgbClr val="000000"/>
                          </a:solidFill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A(x,y)</a:t>
                      </a:r>
                      <a:endParaRPr sz="2800"/>
                    </a:p>
                  </a:txBody>
                  <a:tcPr marL="91425" marR="91425" marT="45650" marB="45650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45650" marB="45650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80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45650" marB="45650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45650" marB="45650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45650" marB="45650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064" name="Google Shape;2064;p64"/>
          <p:cNvGraphicFramePr/>
          <p:nvPr/>
        </p:nvGraphicFramePr>
        <p:xfrm>
          <a:off x="533400" y="4191000"/>
          <a:ext cx="8229525" cy="1066710"/>
        </p:xfrm>
        <a:graphic>
          <a:graphicData uri="http://schemas.openxmlformats.org/drawingml/2006/table">
            <a:tbl>
              <a:tblPr>
                <a:noFill/>
                <a:tableStyleId>{851CF4EA-D1BB-40FF-B8F5-498D31C3B60B}</a:tableStyleId>
              </a:tblPr>
              <a:tblGrid>
                <a:gridCol w="6140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9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551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55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55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551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551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551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551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5794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3200"/>
                        <a:buFont typeface="Calibri"/>
                        <a:buNone/>
                      </a:pPr>
                      <a:r>
                        <a:rPr lang="en-US" sz="3200"/>
                        <a:t>10</a:t>
                      </a:r>
                      <a:endParaRPr/>
                    </a:p>
                  </a:txBody>
                  <a:tcPr marL="91450" marR="91450" marT="45675" marB="45675" anchor="ctr" anchorCtr="1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Book Antiqua"/>
                        <a:buNone/>
                      </a:pPr>
                      <a:r>
                        <a:rPr lang="en-US" sz="3200" b="1">
                          <a:solidFill>
                            <a:srgbClr val="000000"/>
                          </a:solidFill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41</a:t>
                      </a:r>
                      <a:endParaRPr sz="3200"/>
                    </a:p>
                  </a:txBody>
                  <a:tcPr marL="91450" marR="91450" marT="45675" marB="45675" anchor="ctr" anchorCtr="1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3200"/>
                        <a:buFont typeface="Calibri"/>
                        <a:buNone/>
                      </a:pPr>
                      <a:r>
                        <a:rPr lang="en-US" sz="3200"/>
                        <a:t>45</a:t>
                      </a:r>
                      <a:endParaRPr/>
                    </a:p>
                  </a:txBody>
                  <a:tcPr marL="91450" marR="91450" marT="45675" marB="45675" anchor="ctr" anchorCtr="1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3200"/>
                        <a:buFont typeface="Calibri"/>
                        <a:buNone/>
                      </a:pPr>
                      <a:r>
                        <a:rPr lang="en-US" sz="3200"/>
                        <a:t>52</a:t>
                      </a:r>
                      <a:endParaRPr/>
                    </a:p>
                  </a:txBody>
                  <a:tcPr marL="91450" marR="91450" marT="45675" marB="45675" anchor="ctr" anchorCtr="1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3200"/>
                        <a:buFont typeface="Calibri"/>
                        <a:buNone/>
                      </a:pPr>
                      <a:r>
                        <a:rPr lang="en-US" sz="3200"/>
                        <a:t>58</a:t>
                      </a:r>
                      <a:endParaRPr/>
                    </a:p>
                  </a:txBody>
                  <a:tcPr marL="91450" marR="91450" marT="45675" marB="45675" anchor="ctr" anchorCtr="1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3200"/>
                        <a:buFont typeface="Calibri"/>
                        <a:buNone/>
                      </a:pPr>
                      <a:r>
                        <a:rPr lang="en-US" sz="3200"/>
                        <a:t>60</a:t>
                      </a:r>
                      <a:endParaRPr/>
                    </a:p>
                  </a:txBody>
                  <a:tcPr marL="91450" marR="91450" marT="45675" marB="45675" anchor="ctr" anchorCtr="1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3200"/>
                        <a:buFont typeface="Calibri"/>
                        <a:buNone/>
                      </a:pPr>
                      <a:r>
                        <a:rPr lang="en-US" sz="3200"/>
                        <a:t>72</a:t>
                      </a:r>
                      <a:endParaRPr/>
                    </a:p>
                  </a:txBody>
                  <a:tcPr marL="91450" marR="91450" marT="45675" marB="45675" anchor="ctr" anchorCtr="1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3200"/>
                        <a:buFont typeface="Calibri"/>
                        <a:buNone/>
                      </a:pPr>
                      <a:r>
                        <a:rPr lang="en-US" sz="3200"/>
                        <a:t>81</a:t>
                      </a:r>
                      <a:endParaRPr/>
                    </a:p>
                  </a:txBody>
                  <a:tcPr marL="91450" marR="91450" marT="45675" marB="45675" anchor="ctr" anchorCtr="1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3200"/>
                        <a:buFont typeface="Calibri"/>
                        <a:buNone/>
                      </a:pPr>
                      <a:r>
                        <a:rPr lang="en-US" sz="3200"/>
                        <a:t>200</a:t>
                      </a:r>
                      <a:endParaRPr/>
                    </a:p>
                  </a:txBody>
                  <a:tcPr marL="91450" marR="91450" marT="45675" marB="45675" anchor="ctr" anchorCtr="1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065" name="Google Shape;2065;p64"/>
          <p:cNvSpPr/>
          <p:nvPr/>
        </p:nvSpPr>
        <p:spPr>
          <a:xfrm>
            <a:off x="4081463" y="4221163"/>
            <a:ext cx="762000" cy="579437"/>
          </a:xfrm>
          <a:prstGeom prst="ellipse">
            <a:avLst/>
          </a:prstGeom>
          <a:solidFill>
            <a:srgbClr val="FEB7F5">
              <a:alpha val="6666"/>
            </a:srgbClr>
          </a:solidFill>
          <a:ln w="3810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66" name="Google Shape;2066;p64"/>
          <p:cNvSpPr/>
          <p:nvPr/>
        </p:nvSpPr>
        <p:spPr>
          <a:xfrm>
            <a:off x="152400" y="5067300"/>
            <a:ext cx="8534400" cy="7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2. Select the middle value</a:t>
            </a:r>
            <a:endParaRPr sz="24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     </a:t>
            </a:r>
            <a:endParaRPr sz="24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67" name="Google Shape;2067;p64"/>
          <p:cNvSpPr/>
          <p:nvPr/>
        </p:nvSpPr>
        <p:spPr>
          <a:xfrm>
            <a:off x="2286000" y="5715000"/>
            <a:ext cx="2146300" cy="461963"/>
          </a:xfrm>
          <a:prstGeom prst="rect">
            <a:avLst/>
          </a:prstGeom>
          <a:solidFill>
            <a:srgbClr val="FEB7F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A(x,y)  =  58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68" name="Google Shape;2068;p64"/>
          <p:cNvSpPr/>
          <p:nvPr/>
        </p:nvSpPr>
        <p:spPr>
          <a:xfrm rot="796689">
            <a:off x="4572000" y="4800600"/>
            <a:ext cx="695325" cy="1295400"/>
          </a:xfrm>
          <a:prstGeom prst="curvedLeftArrow">
            <a:avLst>
              <a:gd name="adj1" fmla="val 25000"/>
              <a:gd name="adj2" fmla="val 31591"/>
              <a:gd name="adj3" fmla="val 25000"/>
            </a:avLst>
          </a:prstGeom>
          <a:gradFill>
            <a:gsLst>
              <a:gs pos="0">
                <a:srgbClr val="C86C1F"/>
              </a:gs>
              <a:gs pos="80000">
                <a:srgbClr val="FF8E29"/>
              </a:gs>
              <a:gs pos="100000">
                <a:srgbClr val="FF8D25"/>
              </a:gs>
            </a:gsLst>
            <a:lin ang="16200000" scaled="0"/>
          </a:gradFill>
          <a:ln w="9525" cap="flat" cmpd="sng">
            <a:solidFill>
              <a:srgbClr val="F5913F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73" name="Google Shape;2073;p65"/>
          <p:cNvGrpSpPr/>
          <p:nvPr/>
        </p:nvGrpSpPr>
        <p:grpSpPr>
          <a:xfrm>
            <a:off x="0" y="6343650"/>
            <a:ext cx="9448800" cy="557213"/>
            <a:chOff x="0" y="6343564"/>
            <a:chExt cx="9448800" cy="557212"/>
          </a:xfrm>
        </p:grpSpPr>
        <p:grpSp>
          <p:nvGrpSpPr>
            <p:cNvPr id="2074" name="Google Shape;2074;p65"/>
            <p:cNvGrpSpPr/>
            <p:nvPr/>
          </p:nvGrpSpPr>
          <p:grpSpPr>
            <a:xfrm>
              <a:off x="0" y="6392863"/>
              <a:ext cx="9144000" cy="465137"/>
              <a:chOff x="0" y="6392863"/>
              <a:chExt cx="9144000" cy="465137"/>
            </a:xfrm>
          </p:grpSpPr>
          <p:sp>
            <p:nvSpPr>
              <p:cNvPr id="2075" name="Google Shape;2075;p65"/>
              <p:cNvSpPr txBox="1"/>
              <p:nvPr/>
            </p:nvSpPr>
            <p:spPr>
              <a:xfrm>
                <a:off x="0" y="6392863"/>
                <a:ext cx="9144000" cy="465137"/>
              </a:xfrm>
              <a:prstGeom prst="rect">
                <a:avLst/>
              </a:prstGeom>
              <a:solidFill>
                <a:srgbClr val="C0504D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200" b="1">
                    <a:solidFill>
                      <a:srgbClr val="FF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</a:t>
                </a:r>
                <a:endParaRPr sz="4400">
                  <a:solidFill>
                    <a:srgbClr val="FF0000"/>
                  </a:solidFill>
                  <a:latin typeface="Verdana"/>
                  <a:ea typeface="Verdana"/>
                  <a:cs typeface="Verdana"/>
                  <a:sym typeface="Verdana"/>
                </a:endParaRPr>
              </a:p>
            </p:txBody>
          </p:sp>
          <p:sp>
            <p:nvSpPr>
              <p:cNvPr id="2076" name="Google Shape;2076;p65"/>
              <p:cNvSpPr/>
              <p:nvPr/>
            </p:nvSpPr>
            <p:spPr>
              <a:xfrm>
                <a:off x="76200" y="6410412"/>
                <a:ext cx="1921169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b="1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Kiran TALELE </a:t>
                </a:r>
                <a:endParaRPr/>
              </a:p>
            </p:txBody>
          </p:sp>
        </p:grpSp>
        <p:sp>
          <p:nvSpPr>
            <p:cNvPr id="2077" name="Google Shape;2077;p65"/>
            <p:cNvSpPr txBox="1"/>
            <p:nvPr/>
          </p:nvSpPr>
          <p:spPr>
            <a:xfrm>
              <a:off x="8610600" y="6343564"/>
              <a:ext cx="838200" cy="5572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fld id="{00000000-1234-1234-1234-123412341234}" type="slidenum">
                <a:rPr lang="en-US" sz="2800" b="1">
                  <a:solidFill>
                    <a:srgbClr val="FFFF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53</a:t>
              </a:fld>
              <a:r>
                <a:rPr lang="en-US" sz="2400" b="1">
                  <a:solidFill>
                    <a:srgbClr val="C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endParaRPr sz="2800" b="1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2078" name="Google Shape;2078;p65"/>
          <p:cNvSpPr/>
          <p:nvPr/>
        </p:nvSpPr>
        <p:spPr>
          <a:xfrm>
            <a:off x="76200" y="152400"/>
            <a:ext cx="8534400" cy="7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 Ex  of Digital Image with Salt and Pepper Noise :</a:t>
            </a:r>
            <a:endParaRPr sz="24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     </a:t>
            </a:r>
            <a:endParaRPr sz="24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79" name="Google Shape;2079;p65"/>
          <p:cNvSpPr/>
          <p:nvPr/>
        </p:nvSpPr>
        <p:spPr>
          <a:xfrm>
            <a:off x="457200" y="1031875"/>
            <a:ext cx="9144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           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2080" name="Google Shape;2080;p65"/>
          <p:cNvGraphicFramePr/>
          <p:nvPr/>
        </p:nvGraphicFramePr>
        <p:xfrm>
          <a:off x="930275" y="1311275"/>
          <a:ext cx="2133600" cy="2224470"/>
        </p:xfrm>
        <a:graphic>
          <a:graphicData uri="http://schemas.openxmlformats.org/drawingml/2006/table">
            <a:tbl>
              <a:tblPr>
                <a:noFill/>
                <a:tableStyleId>{851CF4EA-D1BB-40FF-B8F5-498D31C3B60B}</a:tableStyleId>
              </a:tblPr>
              <a:tblGrid>
                <a:gridCol w="61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83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789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3200"/>
                        <a:buFont typeface="Calibri"/>
                        <a:buNone/>
                      </a:pPr>
                      <a:r>
                        <a:rPr lang="en-US" sz="3200"/>
                        <a:t>41</a:t>
                      </a:r>
                      <a:endParaRPr/>
                    </a:p>
                  </a:txBody>
                  <a:tcPr marL="91450" marR="91450" marT="45625" marB="45625" anchor="ctr" anchorCtr="1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Book Antiqua"/>
                        <a:buNone/>
                      </a:pPr>
                      <a:r>
                        <a:rPr lang="en-US" sz="3200" b="1">
                          <a:solidFill>
                            <a:srgbClr val="000000"/>
                          </a:solidFill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200</a:t>
                      </a:r>
                      <a:endParaRPr sz="3200"/>
                    </a:p>
                  </a:txBody>
                  <a:tcPr marL="91450" marR="91450" marT="45625" marB="4562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3200"/>
                        <a:buFont typeface="Calibri"/>
                        <a:buNone/>
                      </a:pPr>
                      <a:r>
                        <a:rPr lang="en-US" sz="3200"/>
                        <a:t>60</a:t>
                      </a:r>
                      <a:endParaRPr/>
                    </a:p>
                  </a:txBody>
                  <a:tcPr marL="91450" marR="91450" marT="45625" marB="4562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89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Book Antiqua"/>
                        <a:buNone/>
                      </a:pPr>
                      <a:r>
                        <a:rPr lang="en-US" sz="3200" b="1">
                          <a:solidFill>
                            <a:srgbClr val="000000"/>
                          </a:solidFill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52</a:t>
                      </a:r>
                      <a:endParaRPr sz="3200"/>
                    </a:p>
                  </a:txBody>
                  <a:tcPr marL="91450" marR="91450" marT="45625" marB="4562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 b="1">
                          <a:solidFill>
                            <a:srgbClr val="000000"/>
                          </a:solidFill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45</a:t>
                      </a:r>
                      <a:endParaRPr sz="3200"/>
                    </a:p>
                  </a:txBody>
                  <a:tcPr marL="91450" marR="91450" marT="45625" marB="4562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Book Antiqua"/>
                        <a:buNone/>
                      </a:pPr>
                      <a:r>
                        <a:rPr lang="en-US" sz="3200" b="1">
                          <a:solidFill>
                            <a:srgbClr val="000000"/>
                          </a:solidFill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42</a:t>
                      </a:r>
                      <a:endParaRPr sz="3200"/>
                    </a:p>
                  </a:txBody>
                  <a:tcPr marL="91450" marR="91450" marT="45625" marB="4562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89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3200"/>
                        <a:buFont typeface="Calibri"/>
                        <a:buNone/>
                      </a:pPr>
                      <a:r>
                        <a:rPr lang="en-US" sz="3200"/>
                        <a:t>0</a:t>
                      </a:r>
                      <a:endParaRPr/>
                    </a:p>
                  </a:txBody>
                  <a:tcPr marL="91450" marR="91450" marT="45625" marB="45625" anchor="ctr" anchorCtr="1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Book Antiqua"/>
                        <a:buNone/>
                      </a:pPr>
                      <a:r>
                        <a:rPr lang="en-US" sz="3200" b="1">
                          <a:solidFill>
                            <a:srgbClr val="000000"/>
                          </a:solidFill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58</a:t>
                      </a:r>
                      <a:endParaRPr sz="3200"/>
                    </a:p>
                  </a:txBody>
                  <a:tcPr marL="91450" marR="91450" marT="45625" marB="4562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3200"/>
                        <a:buFont typeface="Calibri"/>
                        <a:buNone/>
                      </a:pPr>
                      <a:r>
                        <a:rPr lang="en-US" sz="3200"/>
                        <a:t>51</a:t>
                      </a:r>
                      <a:endParaRPr/>
                    </a:p>
                  </a:txBody>
                  <a:tcPr marL="91450" marR="91450" marT="45625" marB="4562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081" name="Google Shape;2081;p65"/>
          <p:cNvSpPr txBox="1"/>
          <p:nvPr/>
        </p:nvSpPr>
        <p:spPr>
          <a:xfrm>
            <a:off x="-584200" y="852488"/>
            <a:ext cx="184150" cy="461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82" name="Google Shape;2082;p65"/>
          <p:cNvSpPr/>
          <p:nvPr/>
        </p:nvSpPr>
        <p:spPr>
          <a:xfrm>
            <a:off x="152400" y="1238250"/>
            <a:ext cx="914400" cy="5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F</a:t>
            </a:r>
            <a:r>
              <a:rPr lang="en-US" sz="2400" b="1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 = 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83" name="Google Shape;2083;p65"/>
          <p:cNvSpPr/>
          <p:nvPr/>
        </p:nvSpPr>
        <p:spPr>
          <a:xfrm>
            <a:off x="3505200" y="1228725"/>
            <a:ext cx="5638800" cy="1584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Salt Noise Value     = </a:t>
            </a:r>
            <a:r>
              <a:rPr lang="en-US" sz="2800" b="1">
                <a:solidFill>
                  <a:srgbClr val="FF6600"/>
                </a:solidFill>
                <a:latin typeface="Book Antiqua"/>
                <a:ea typeface="Book Antiqua"/>
                <a:cs typeface="Book Antiqua"/>
                <a:sym typeface="Book Antiqua"/>
              </a:rPr>
              <a:t>200</a:t>
            </a:r>
            <a:r>
              <a:rPr lang="en-US" sz="2800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   (White)</a:t>
            </a:r>
            <a:endParaRPr/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rgbClr val="000000"/>
              </a:solidFill>
              <a:latin typeface="Book Antiqua"/>
              <a:ea typeface="Book Antiqua"/>
              <a:cs typeface="Book Antiqua"/>
              <a:sym typeface="Book Antiqua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Pepper Noise Value  = </a:t>
            </a:r>
            <a:r>
              <a:rPr lang="en-US" sz="2800" b="1">
                <a:solidFill>
                  <a:srgbClr val="FF6600"/>
                </a:solidFill>
                <a:latin typeface="Book Antiqua"/>
                <a:ea typeface="Book Antiqua"/>
                <a:cs typeface="Book Antiqua"/>
                <a:sym typeface="Book Antiqua"/>
              </a:rPr>
              <a:t>0</a:t>
            </a:r>
            <a:r>
              <a:rPr lang="en-US" sz="2800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  (Black)</a:t>
            </a:r>
            <a:endParaRPr/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     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84" name="Google Shape;2084;p65"/>
          <p:cNvSpPr/>
          <p:nvPr/>
        </p:nvSpPr>
        <p:spPr>
          <a:xfrm>
            <a:off x="762000" y="3581400"/>
            <a:ext cx="8534400" cy="2446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Most of the pixels in the image are in the range </a:t>
            </a:r>
            <a:endParaRPr/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[ 40 to 60 ]</a:t>
            </a:r>
            <a:endParaRPr/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rgbClr val="000000"/>
              </a:solidFill>
              <a:latin typeface="Book Antiqua"/>
              <a:ea typeface="Book Antiqua"/>
              <a:cs typeface="Book Antiqua"/>
              <a:sym typeface="Book Antiqua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There are two extreme values in the image :</a:t>
            </a:r>
            <a:endParaRPr/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i.e. </a:t>
            </a:r>
            <a:r>
              <a:rPr lang="en-US" sz="2800" b="1">
                <a:solidFill>
                  <a:srgbClr val="FF6600"/>
                </a:solidFill>
                <a:latin typeface="Book Antiqua"/>
                <a:ea typeface="Book Antiqua"/>
                <a:cs typeface="Book Antiqua"/>
                <a:sym typeface="Book Antiqua"/>
              </a:rPr>
              <a:t>200</a:t>
            </a:r>
            <a:r>
              <a:rPr lang="en-US" sz="2800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 (Salt Noise) and </a:t>
            </a:r>
            <a:r>
              <a:rPr lang="en-US" sz="2800" b="1">
                <a:solidFill>
                  <a:srgbClr val="FF6600"/>
                </a:solidFill>
                <a:latin typeface="Book Antiqua"/>
                <a:ea typeface="Book Antiqua"/>
                <a:cs typeface="Book Antiqua"/>
                <a:sym typeface="Book Antiqua"/>
              </a:rPr>
              <a:t>0</a:t>
            </a:r>
            <a:r>
              <a:rPr lang="en-US" sz="2800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 (Pepper Noise)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     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0" name="Google Shape;2090;p66"/>
          <p:cNvSpPr/>
          <p:nvPr/>
        </p:nvSpPr>
        <p:spPr>
          <a:xfrm>
            <a:off x="457200" y="779463"/>
            <a:ext cx="9144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           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2091" name="Google Shape;2091;p66"/>
          <p:cNvGrpSpPr/>
          <p:nvPr/>
        </p:nvGrpSpPr>
        <p:grpSpPr>
          <a:xfrm>
            <a:off x="2743200" y="855663"/>
            <a:ext cx="3276600" cy="1095375"/>
            <a:chOff x="2743200" y="1266827"/>
            <a:chExt cx="3276600" cy="801682"/>
          </a:xfrm>
        </p:grpSpPr>
        <p:cxnSp>
          <p:nvCxnSpPr>
            <p:cNvPr id="2092" name="Google Shape;2092;p66"/>
            <p:cNvCxnSpPr/>
            <p:nvPr/>
          </p:nvCxnSpPr>
          <p:spPr>
            <a:xfrm>
              <a:off x="2743200" y="1676400"/>
              <a:ext cx="69215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093" name="Google Shape;2093;p66"/>
            <p:cNvSpPr/>
            <p:nvPr/>
          </p:nvSpPr>
          <p:spPr>
            <a:xfrm>
              <a:off x="3435350" y="1266827"/>
              <a:ext cx="1974850" cy="801682"/>
            </a:xfrm>
            <a:prstGeom prst="roundRect">
              <a:avLst>
                <a:gd name="adj" fmla="val 16667"/>
              </a:avLst>
            </a:prstGeom>
            <a:solidFill>
              <a:srgbClr val="FDE9D8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b="1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Median Filter</a:t>
              </a:r>
              <a:endParaRPr sz="1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cxnSp>
          <p:nvCxnSpPr>
            <p:cNvPr id="2094" name="Google Shape;2094;p66"/>
            <p:cNvCxnSpPr/>
            <p:nvPr/>
          </p:nvCxnSpPr>
          <p:spPr>
            <a:xfrm>
              <a:off x="5410200" y="1676400"/>
              <a:ext cx="60960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aphicFrame>
        <p:nvGraphicFramePr>
          <p:cNvPr id="2095" name="Google Shape;2095;p66"/>
          <p:cNvGraphicFramePr/>
          <p:nvPr/>
        </p:nvGraphicFramePr>
        <p:xfrm>
          <a:off x="912813" y="579438"/>
          <a:ext cx="1752600" cy="1554170"/>
        </p:xfrm>
        <a:graphic>
          <a:graphicData uri="http://schemas.openxmlformats.org/drawingml/2006/table">
            <a:tbl>
              <a:tblPr>
                <a:noFill/>
                <a:tableStyleId>{851CF4EA-D1BB-40FF-B8F5-498D31C3B60B}</a:tableStyleId>
              </a:tblPr>
              <a:tblGrid>
                <a:gridCol w="573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4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5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180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00"/>
                        <a:buFont typeface="Calibri"/>
                        <a:buNone/>
                      </a:pPr>
                      <a:r>
                        <a:rPr lang="en-US" sz="2200" b="1"/>
                        <a:t>41</a:t>
                      </a:r>
                      <a:endParaRPr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2200"/>
                        <a:buFont typeface="Book Antiqua"/>
                        <a:buNone/>
                      </a:pPr>
                      <a:r>
                        <a:rPr lang="en-US" sz="2200" b="1">
                          <a:solidFill>
                            <a:srgbClr val="FF0000"/>
                          </a:solidFill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200</a:t>
                      </a:r>
                      <a:endParaRPr sz="2200" b="1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00"/>
                        <a:buFont typeface="Calibri"/>
                        <a:buNone/>
                      </a:pPr>
                      <a:r>
                        <a:rPr lang="en-US" sz="2200" b="1"/>
                        <a:t>60</a:t>
                      </a:r>
                      <a:endParaRPr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80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Book Antiqua"/>
                        <a:buNone/>
                      </a:pPr>
                      <a:r>
                        <a:rPr lang="en-US" sz="2200" b="1">
                          <a:solidFill>
                            <a:srgbClr val="000000"/>
                          </a:solidFill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52</a:t>
                      </a:r>
                      <a:endParaRPr sz="2200" b="1"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1">
                          <a:solidFill>
                            <a:srgbClr val="000000"/>
                          </a:solidFill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45</a:t>
                      </a:r>
                      <a:endParaRPr sz="2200" b="1"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Book Antiqua"/>
                        <a:buNone/>
                      </a:pPr>
                      <a:r>
                        <a:rPr lang="en-US" sz="2200" b="1">
                          <a:solidFill>
                            <a:srgbClr val="000000"/>
                          </a:solidFill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42</a:t>
                      </a:r>
                      <a:endParaRPr sz="2200" b="1"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80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2800"/>
                        <a:buFont typeface="Calibri"/>
                        <a:buNone/>
                      </a:pPr>
                      <a:r>
                        <a:rPr lang="en-US" sz="2800" b="1">
                          <a:solidFill>
                            <a:srgbClr val="FF0000"/>
                          </a:solidFill>
                        </a:rPr>
                        <a:t>0</a:t>
                      </a:r>
                      <a:endParaRPr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Book Antiqua"/>
                        <a:buNone/>
                      </a:pPr>
                      <a:r>
                        <a:rPr lang="en-US" sz="2200" b="1">
                          <a:solidFill>
                            <a:srgbClr val="000000"/>
                          </a:solidFill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58</a:t>
                      </a:r>
                      <a:endParaRPr sz="2200" b="1"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00"/>
                        <a:buFont typeface="Calibri"/>
                        <a:buNone/>
                      </a:pPr>
                      <a:r>
                        <a:rPr lang="en-US" sz="2200" b="1"/>
                        <a:t>51</a:t>
                      </a:r>
                      <a:endParaRPr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096" name="Google Shape;2096;p66"/>
          <p:cNvGraphicFramePr/>
          <p:nvPr/>
        </p:nvGraphicFramePr>
        <p:xfrm>
          <a:off x="6553200" y="655638"/>
          <a:ext cx="2362200" cy="1477950"/>
        </p:xfrm>
        <a:graphic>
          <a:graphicData uri="http://schemas.openxmlformats.org/drawingml/2006/table">
            <a:tbl>
              <a:tblPr>
                <a:noFill/>
                <a:tableStyleId>{851CF4EA-D1BB-40FF-B8F5-498D31C3B60B}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180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75" marB="456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80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1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75" marB="456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2097" name="Google Shape;2097;p66"/>
          <p:cNvGrpSpPr/>
          <p:nvPr/>
        </p:nvGrpSpPr>
        <p:grpSpPr>
          <a:xfrm>
            <a:off x="0" y="6376988"/>
            <a:ext cx="9296400" cy="557212"/>
            <a:chOff x="0" y="6376988"/>
            <a:chExt cx="9296400" cy="557212"/>
          </a:xfrm>
        </p:grpSpPr>
        <p:grpSp>
          <p:nvGrpSpPr>
            <p:cNvPr id="2098" name="Google Shape;2098;p66"/>
            <p:cNvGrpSpPr/>
            <p:nvPr/>
          </p:nvGrpSpPr>
          <p:grpSpPr>
            <a:xfrm>
              <a:off x="0" y="6392863"/>
              <a:ext cx="9144000" cy="465137"/>
              <a:chOff x="0" y="6392863"/>
              <a:chExt cx="9144000" cy="465137"/>
            </a:xfrm>
          </p:grpSpPr>
          <p:sp>
            <p:nvSpPr>
              <p:cNvPr id="2099" name="Google Shape;2099;p66"/>
              <p:cNvSpPr txBox="1"/>
              <p:nvPr/>
            </p:nvSpPr>
            <p:spPr>
              <a:xfrm>
                <a:off x="0" y="6392863"/>
                <a:ext cx="9144000" cy="465137"/>
              </a:xfrm>
              <a:prstGeom prst="rect">
                <a:avLst/>
              </a:prstGeom>
              <a:solidFill>
                <a:srgbClr val="C0504D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200" b="1">
                    <a:solidFill>
                      <a:srgbClr val="FF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</a:t>
                </a:r>
                <a:endParaRPr sz="4400">
                  <a:solidFill>
                    <a:srgbClr val="FF0000"/>
                  </a:solidFill>
                  <a:latin typeface="Verdana"/>
                  <a:ea typeface="Verdana"/>
                  <a:cs typeface="Verdana"/>
                  <a:sym typeface="Verdana"/>
                </a:endParaRPr>
              </a:p>
            </p:txBody>
          </p:sp>
          <p:sp>
            <p:nvSpPr>
              <p:cNvPr id="2100" name="Google Shape;2100;p66"/>
              <p:cNvSpPr/>
              <p:nvPr/>
            </p:nvSpPr>
            <p:spPr>
              <a:xfrm>
                <a:off x="76200" y="6410412"/>
                <a:ext cx="1921169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b="1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Kiran TALELE </a:t>
                </a:r>
                <a:endParaRPr/>
              </a:p>
            </p:txBody>
          </p:sp>
        </p:grpSp>
        <p:sp>
          <p:nvSpPr>
            <p:cNvPr id="2101" name="Google Shape;2101;p66"/>
            <p:cNvSpPr txBox="1"/>
            <p:nvPr/>
          </p:nvSpPr>
          <p:spPr>
            <a:xfrm>
              <a:off x="8686800" y="6376988"/>
              <a:ext cx="609600" cy="5572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fld id="{00000000-1234-1234-1234-123412341234}" type="slidenum">
                <a:rPr lang="en-US" sz="2800" b="1">
                  <a:solidFill>
                    <a:srgbClr val="FFFF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54</a:t>
              </a:fld>
              <a:r>
                <a:rPr lang="en-US" sz="2400" b="1">
                  <a:solidFill>
                    <a:srgbClr val="C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endParaRPr sz="2800" b="1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2102" name="Google Shape;2102;p66"/>
          <p:cNvSpPr/>
          <p:nvPr/>
        </p:nvSpPr>
        <p:spPr>
          <a:xfrm>
            <a:off x="228600" y="558800"/>
            <a:ext cx="914400" cy="5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F</a:t>
            </a:r>
            <a:r>
              <a:rPr lang="en-US" sz="2400" b="1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 = 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03" name="Google Shape;2103;p66"/>
          <p:cNvSpPr/>
          <p:nvPr/>
        </p:nvSpPr>
        <p:spPr>
          <a:xfrm>
            <a:off x="304800" y="2286000"/>
            <a:ext cx="8534400" cy="954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To remove noisy pixels, assume virtual rows and columns with repeated border pixel values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2104" name="Google Shape;2104;p66"/>
          <p:cNvGraphicFramePr/>
          <p:nvPr/>
        </p:nvGraphicFramePr>
        <p:xfrm>
          <a:off x="838200" y="3478213"/>
          <a:ext cx="3124175" cy="2617825"/>
        </p:xfrm>
        <a:graphic>
          <a:graphicData uri="http://schemas.openxmlformats.org/drawingml/2006/table">
            <a:tbl>
              <a:tblPr>
                <a:noFill/>
                <a:tableStyleId>{851CF4EA-D1BB-40FF-B8F5-498D31C3B60B}</a:tableStyleId>
              </a:tblPr>
              <a:tblGrid>
                <a:gridCol w="562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2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25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230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230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1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r>
                        <a:rPr lang="en-US" sz="2400"/>
                        <a:t> </a:t>
                      </a:r>
                      <a:endParaRPr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32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r>
                        <a:rPr lang="en-US" sz="2400"/>
                        <a:t>41</a:t>
                      </a:r>
                      <a:endParaRPr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DAF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2400"/>
                        <a:buFont typeface="Book Antiqua"/>
                        <a:buNone/>
                      </a:pPr>
                      <a:r>
                        <a:rPr lang="en-US" sz="2400" b="1">
                          <a:solidFill>
                            <a:srgbClr val="FF0000"/>
                          </a:solidFill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200</a:t>
                      </a:r>
                      <a:endParaRPr sz="2400" b="1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DAF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r>
                        <a:rPr lang="en-US" sz="2400"/>
                        <a:t>60</a:t>
                      </a:r>
                      <a:endParaRPr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DAF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32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Book Antiqua"/>
                        <a:buNone/>
                      </a:pPr>
                      <a:r>
                        <a:rPr lang="en-US" sz="2400" b="1">
                          <a:solidFill>
                            <a:srgbClr val="000000"/>
                          </a:solidFill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52</a:t>
                      </a:r>
                      <a:endParaRPr sz="2400"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DAF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>
                          <a:solidFill>
                            <a:srgbClr val="000000"/>
                          </a:solidFill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45</a:t>
                      </a:r>
                      <a:endParaRPr sz="2400"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DAF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Book Antiqua"/>
                        <a:buNone/>
                      </a:pPr>
                      <a:r>
                        <a:rPr lang="en-US" sz="2400" b="1">
                          <a:solidFill>
                            <a:srgbClr val="000000"/>
                          </a:solidFill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42</a:t>
                      </a:r>
                      <a:endParaRPr sz="2400"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DAF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1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2400"/>
                        <a:buFont typeface="Calibri"/>
                        <a:buNone/>
                      </a:pPr>
                      <a:r>
                        <a:rPr lang="en-US" sz="2400" b="1">
                          <a:solidFill>
                            <a:srgbClr val="FF0000"/>
                          </a:solidFill>
                        </a:rPr>
                        <a:t>0</a:t>
                      </a:r>
                      <a:endParaRPr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DAF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Book Antiqua"/>
                        <a:buNone/>
                      </a:pPr>
                      <a:r>
                        <a:rPr lang="en-US" sz="2400" b="1">
                          <a:solidFill>
                            <a:srgbClr val="000000"/>
                          </a:solidFill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58</a:t>
                      </a:r>
                      <a:endParaRPr sz="2400"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DAF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r>
                        <a:rPr lang="en-US" sz="2400"/>
                        <a:t>51</a:t>
                      </a:r>
                      <a:endParaRPr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DAF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1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105" name="Google Shape;2105;p66"/>
          <p:cNvSpPr/>
          <p:nvPr/>
        </p:nvSpPr>
        <p:spPr>
          <a:xfrm>
            <a:off x="152400" y="3454400"/>
            <a:ext cx="914400" cy="5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F</a:t>
            </a:r>
            <a:r>
              <a:rPr lang="en-US" sz="2400" b="1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 = 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1" name="Google Shape;2111;p67"/>
          <p:cNvSpPr/>
          <p:nvPr/>
        </p:nvSpPr>
        <p:spPr>
          <a:xfrm>
            <a:off x="457200" y="779463"/>
            <a:ext cx="9144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           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2112" name="Google Shape;2112;p67"/>
          <p:cNvGrpSpPr/>
          <p:nvPr/>
        </p:nvGrpSpPr>
        <p:grpSpPr>
          <a:xfrm>
            <a:off x="2743200" y="855663"/>
            <a:ext cx="3276600" cy="1095375"/>
            <a:chOff x="2743200" y="1266827"/>
            <a:chExt cx="3276600" cy="801682"/>
          </a:xfrm>
        </p:grpSpPr>
        <p:cxnSp>
          <p:nvCxnSpPr>
            <p:cNvPr id="2113" name="Google Shape;2113;p67"/>
            <p:cNvCxnSpPr/>
            <p:nvPr/>
          </p:nvCxnSpPr>
          <p:spPr>
            <a:xfrm>
              <a:off x="2743200" y="1676400"/>
              <a:ext cx="69215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114" name="Google Shape;2114;p67"/>
            <p:cNvSpPr/>
            <p:nvPr/>
          </p:nvSpPr>
          <p:spPr>
            <a:xfrm>
              <a:off x="3435350" y="1266827"/>
              <a:ext cx="1974850" cy="801682"/>
            </a:xfrm>
            <a:prstGeom prst="roundRect">
              <a:avLst>
                <a:gd name="adj" fmla="val 16667"/>
              </a:avLst>
            </a:prstGeom>
            <a:solidFill>
              <a:srgbClr val="FDE9D8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b="1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Median Filter</a:t>
              </a:r>
              <a:endParaRPr sz="1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cxnSp>
          <p:nvCxnSpPr>
            <p:cNvPr id="2115" name="Google Shape;2115;p67"/>
            <p:cNvCxnSpPr/>
            <p:nvPr/>
          </p:nvCxnSpPr>
          <p:spPr>
            <a:xfrm>
              <a:off x="5410200" y="1676400"/>
              <a:ext cx="60960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aphicFrame>
        <p:nvGraphicFramePr>
          <p:cNvPr id="2116" name="Google Shape;2116;p67"/>
          <p:cNvGraphicFramePr/>
          <p:nvPr/>
        </p:nvGraphicFramePr>
        <p:xfrm>
          <a:off x="912813" y="579438"/>
          <a:ext cx="1752600" cy="1554150"/>
        </p:xfrm>
        <a:graphic>
          <a:graphicData uri="http://schemas.openxmlformats.org/drawingml/2006/table">
            <a:tbl>
              <a:tblPr>
                <a:noFill/>
                <a:tableStyleId>{851CF4EA-D1BB-40FF-B8F5-498D31C3B60B}</a:tableStyleId>
              </a:tblPr>
              <a:tblGrid>
                <a:gridCol w="573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4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5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180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00"/>
                        <a:buFont typeface="Calibri"/>
                        <a:buNone/>
                      </a:pPr>
                      <a:r>
                        <a:rPr lang="en-US" sz="2200" b="1"/>
                        <a:t>41</a:t>
                      </a:r>
                      <a:endParaRPr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Book Antiqua"/>
                        <a:buNone/>
                      </a:pPr>
                      <a:r>
                        <a:rPr lang="en-US" sz="2200" b="1">
                          <a:solidFill>
                            <a:srgbClr val="000000"/>
                          </a:solidFill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200</a:t>
                      </a:r>
                      <a:endParaRPr sz="2200" b="1"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00"/>
                        <a:buFont typeface="Calibri"/>
                        <a:buNone/>
                      </a:pPr>
                      <a:r>
                        <a:rPr lang="en-US" sz="2200" b="1"/>
                        <a:t>60</a:t>
                      </a:r>
                      <a:endParaRPr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80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Book Antiqua"/>
                        <a:buNone/>
                      </a:pPr>
                      <a:r>
                        <a:rPr lang="en-US" sz="2200" b="1">
                          <a:solidFill>
                            <a:srgbClr val="000000"/>
                          </a:solidFill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52</a:t>
                      </a:r>
                      <a:endParaRPr sz="2200" b="1"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1">
                          <a:solidFill>
                            <a:srgbClr val="000000"/>
                          </a:solidFill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45</a:t>
                      </a:r>
                      <a:endParaRPr sz="2200" b="1"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Book Antiqua"/>
                        <a:buNone/>
                      </a:pPr>
                      <a:r>
                        <a:rPr lang="en-US" sz="2200" b="1">
                          <a:solidFill>
                            <a:srgbClr val="000000"/>
                          </a:solidFill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42</a:t>
                      </a:r>
                      <a:endParaRPr sz="2200" b="1"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80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00"/>
                        <a:buFont typeface="Calibri"/>
                        <a:buNone/>
                      </a:pPr>
                      <a:r>
                        <a:rPr lang="en-US" sz="2200" b="1"/>
                        <a:t>0</a:t>
                      </a:r>
                      <a:endParaRPr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Book Antiqua"/>
                        <a:buNone/>
                      </a:pPr>
                      <a:r>
                        <a:rPr lang="en-US" sz="2200" b="1">
                          <a:solidFill>
                            <a:srgbClr val="000000"/>
                          </a:solidFill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58</a:t>
                      </a:r>
                      <a:endParaRPr sz="2200" b="1"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00"/>
                        <a:buFont typeface="Calibri"/>
                        <a:buNone/>
                      </a:pPr>
                      <a:r>
                        <a:rPr lang="en-US" sz="2200" b="1"/>
                        <a:t>51</a:t>
                      </a:r>
                      <a:endParaRPr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117" name="Google Shape;2117;p67"/>
          <p:cNvGraphicFramePr/>
          <p:nvPr/>
        </p:nvGraphicFramePr>
        <p:xfrm>
          <a:off x="6553200" y="655638"/>
          <a:ext cx="2362200" cy="1477950"/>
        </p:xfrm>
        <a:graphic>
          <a:graphicData uri="http://schemas.openxmlformats.org/drawingml/2006/table">
            <a:tbl>
              <a:tblPr>
                <a:noFill/>
                <a:tableStyleId>{851CF4EA-D1BB-40FF-B8F5-498D31C3B60B}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180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75" marB="456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80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1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75" marB="456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2118" name="Google Shape;2118;p67"/>
          <p:cNvGrpSpPr/>
          <p:nvPr/>
        </p:nvGrpSpPr>
        <p:grpSpPr>
          <a:xfrm>
            <a:off x="0" y="6376988"/>
            <a:ext cx="9296400" cy="557212"/>
            <a:chOff x="0" y="6376988"/>
            <a:chExt cx="9296400" cy="557212"/>
          </a:xfrm>
        </p:grpSpPr>
        <p:grpSp>
          <p:nvGrpSpPr>
            <p:cNvPr id="2119" name="Google Shape;2119;p67"/>
            <p:cNvGrpSpPr/>
            <p:nvPr/>
          </p:nvGrpSpPr>
          <p:grpSpPr>
            <a:xfrm>
              <a:off x="0" y="6392863"/>
              <a:ext cx="9144000" cy="465137"/>
              <a:chOff x="0" y="6392863"/>
              <a:chExt cx="9144000" cy="465137"/>
            </a:xfrm>
          </p:grpSpPr>
          <p:sp>
            <p:nvSpPr>
              <p:cNvPr id="2120" name="Google Shape;2120;p67"/>
              <p:cNvSpPr txBox="1"/>
              <p:nvPr/>
            </p:nvSpPr>
            <p:spPr>
              <a:xfrm>
                <a:off x="0" y="6392863"/>
                <a:ext cx="9144000" cy="465137"/>
              </a:xfrm>
              <a:prstGeom prst="rect">
                <a:avLst/>
              </a:prstGeom>
              <a:solidFill>
                <a:srgbClr val="C0504D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200" b="1">
                    <a:solidFill>
                      <a:srgbClr val="FF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</a:t>
                </a:r>
                <a:endParaRPr sz="4400">
                  <a:solidFill>
                    <a:srgbClr val="FF0000"/>
                  </a:solidFill>
                  <a:latin typeface="Verdana"/>
                  <a:ea typeface="Verdana"/>
                  <a:cs typeface="Verdana"/>
                  <a:sym typeface="Verdana"/>
                </a:endParaRPr>
              </a:p>
            </p:txBody>
          </p:sp>
          <p:sp>
            <p:nvSpPr>
              <p:cNvPr id="2121" name="Google Shape;2121;p67"/>
              <p:cNvSpPr/>
              <p:nvPr/>
            </p:nvSpPr>
            <p:spPr>
              <a:xfrm>
                <a:off x="76200" y="6410412"/>
                <a:ext cx="1921169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b="1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Kiran TALELE </a:t>
                </a:r>
                <a:endParaRPr/>
              </a:p>
            </p:txBody>
          </p:sp>
        </p:grpSp>
        <p:sp>
          <p:nvSpPr>
            <p:cNvPr id="2122" name="Google Shape;2122;p67"/>
            <p:cNvSpPr txBox="1"/>
            <p:nvPr/>
          </p:nvSpPr>
          <p:spPr>
            <a:xfrm>
              <a:off x="8686800" y="6376988"/>
              <a:ext cx="609600" cy="5572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fld id="{00000000-1234-1234-1234-123412341234}" type="slidenum">
                <a:rPr lang="en-US" sz="2800" b="1">
                  <a:solidFill>
                    <a:srgbClr val="FFFF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55</a:t>
              </a:fld>
              <a:r>
                <a:rPr lang="en-US" sz="2400" b="1">
                  <a:solidFill>
                    <a:srgbClr val="C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endParaRPr sz="2800" b="1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2123" name="Google Shape;2123;p67"/>
          <p:cNvSpPr/>
          <p:nvPr/>
        </p:nvSpPr>
        <p:spPr>
          <a:xfrm>
            <a:off x="228600" y="558800"/>
            <a:ext cx="914400" cy="5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F</a:t>
            </a:r>
            <a:r>
              <a:rPr lang="en-US" sz="2400" b="1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 = 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24" name="Google Shape;2124;p67"/>
          <p:cNvSpPr/>
          <p:nvPr/>
        </p:nvSpPr>
        <p:spPr>
          <a:xfrm>
            <a:off x="304800" y="2286000"/>
            <a:ext cx="8534400" cy="954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To remove noisy pixels, assume virtual rows and columns with repeated border pixel values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2125" name="Google Shape;2125;p67"/>
          <p:cNvGraphicFramePr/>
          <p:nvPr/>
        </p:nvGraphicFramePr>
        <p:xfrm>
          <a:off x="838200" y="3478213"/>
          <a:ext cx="3124175" cy="2617825"/>
        </p:xfrm>
        <a:graphic>
          <a:graphicData uri="http://schemas.openxmlformats.org/drawingml/2006/table">
            <a:tbl>
              <a:tblPr>
                <a:noFill/>
                <a:tableStyleId>{851CF4EA-D1BB-40FF-B8F5-498D31C3B60B}</a:tableStyleId>
              </a:tblPr>
              <a:tblGrid>
                <a:gridCol w="562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2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25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230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230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1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r>
                        <a:rPr lang="en-US" sz="2400"/>
                        <a:t> </a:t>
                      </a:r>
                      <a:endParaRPr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r>
                        <a:rPr lang="en-US" sz="2400"/>
                        <a:t>41</a:t>
                      </a:r>
                      <a:endParaRPr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Book Antiqua"/>
                        <a:buNone/>
                      </a:pPr>
                      <a:r>
                        <a:rPr lang="en-US" sz="2400" b="1">
                          <a:solidFill>
                            <a:srgbClr val="000000"/>
                          </a:solidFill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200</a:t>
                      </a:r>
                      <a:endParaRPr sz="2400"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r>
                        <a:rPr lang="en-US" sz="2400"/>
                        <a:t>60</a:t>
                      </a:r>
                      <a:endParaRPr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32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r>
                        <a:rPr lang="en-US" sz="2400"/>
                        <a:t>41</a:t>
                      </a:r>
                      <a:endParaRPr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r>
                        <a:rPr lang="en-US" sz="2400"/>
                        <a:t>41</a:t>
                      </a:r>
                      <a:endParaRPr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DAF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2400"/>
                        <a:buFont typeface="Book Antiqua"/>
                        <a:buNone/>
                      </a:pPr>
                      <a:r>
                        <a:rPr lang="en-US" sz="2400" b="1">
                          <a:solidFill>
                            <a:srgbClr val="FF0000"/>
                          </a:solidFill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200</a:t>
                      </a:r>
                      <a:endParaRPr sz="2400" b="1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DAF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r>
                        <a:rPr lang="en-US" sz="2400"/>
                        <a:t>60</a:t>
                      </a:r>
                      <a:endParaRPr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DAF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r>
                        <a:rPr lang="en-US" sz="2400"/>
                        <a:t>60</a:t>
                      </a:r>
                      <a:endParaRPr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32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Book Antiqua"/>
                        <a:buNone/>
                      </a:pPr>
                      <a:r>
                        <a:rPr lang="en-US" sz="2400" b="1">
                          <a:solidFill>
                            <a:srgbClr val="000000"/>
                          </a:solidFill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52</a:t>
                      </a:r>
                      <a:endParaRPr sz="2400"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Book Antiqua"/>
                        <a:buNone/>
                      </a:pPr>
                      <a:r>
                        <a:rPr lang="en-US" sz="2400" b="1">
                          <a:solidFill>
                            <a:srgbClr val="000000"/>
                          </a:solidFill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52</a:t>
                      </a:r>
                      <a:endParaRPr sz="2400"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DAF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>
                          <a:solidFill>
                            <a:srgbClr val="000000"/>
                          </a:solidFill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45</a:t>
                      </a:r>
                      <a:endParaRPr sz="2400"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DAF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Book Antiqua"/>
                        <a:buNone/>
                      </a:pPr>
                      <a:r>
                        <a:rPr lang="en-US" sz="2400" b="1">
                          <a:solidFill>
                            <a:srgbClr val="000000"/>
                          </a:solidFill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42</a:t>
                      </a:r>
                      <a:endParaRPr sz="2400"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DAF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Book Antiqua"/>
                        <a:buNone/>
                      </a:pPr>
                      <a:r>
                        <a:rPr lang="en-US" sz="2400" b="1">
                          <a:solidFill>
                            <a:srgbClr val="000000"/>
                          </a:solidFill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42</a:t>
                      </a:r>
                      <a:endParaRPr sz="2400"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1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r>
                        <a:rPr lang="en-US" sz="2400"/>
                        <a:t>0</a:t>
                      </a:r>
                      <a:endParaRPr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2400"/>
                        <a:buFont typeface="Calibri"/>
                        <a:buNone/>
                      </a:pPr>
                      <a:r>
                        <a:rPr lang="en-US" sz="2400" b="1">
                          <a:solidFill>
                            <a:srgbClr val="FF0000"/>
                          </a:solidFill>
                        </a:rPr>
                        <a:t>0</a:t>
                      </a:r>
                      <a:endParaRPr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DAF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Book Antiqua"/>
                        <a:buNone/>
                      </a:pPr>
                      <a:r>
                        <a:rPr lang="en-US" sz="2400" b="1">
                          <a:solidFill>
                            <a:srgbClr val="000000"/>
                          </a:solidFill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58</a:t>
                      </a:r>
                      <a:endParaRPr sz="2400"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DAF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r>
                        <a:rPr lang="en-US" sz="2400"/>
                        <a:t>51</a:t>
                      </a:r>
                      <a:endParaRPr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DAF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r>
                        <a:rPr lang="en-US" sz="2400"/>
                        <a:t>51</a:t>
                      </a:r>
                      <a:endParaRPr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1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r>
                        <a:rPr lang="en-US" sz="2400"/>
                        <a:t>0</a:t>
                      </a:r>
                      <a:endParaRPr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Book Antiqua"/>
                        <a:buNone/>
                      </a:pPr>
                      <a:r>
                        <a:rPr lang="en-US" sz="2400" b="1">
                          <a:solidFill>
                            <a:srgbClr val="000000"/>
                          </a:solidFill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58</a:t>
                      </a:r>
                      <a:endParaRPr sz="2400"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r>
                        <a:rPr lang="en-US" sz="2400"/>
                        <a:t>51</a:t>
                      </a:r>
                      <a:endParaRPr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126" name="Google Shape;2126;p67"/>
          <p:cNvSpPr/>
          <p:nvPr/>
        </p:nvSpPr>
        <p:spPr>
          <a:xfrm>
            <a:off x="152400" y="3454400"/>
            <a:ext cx="914400" cy="5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F</a:t>
            </a:r>
            <a:r>
              <a:rPr lang="en-US" sz="2400" b="1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 = 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2" name="Google Shape;2132;p68"/>
          <p:cNvSpPr/>
          <p:nvPr/>
        </p:nvSpPr>
        <p:spPr>
          <a:xfrm>
            <a:off x="457200" y="779463"/>
            <a:ext cx="9144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           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2133" name="Google Shape;2133;p68"/>
          <p:cNvGrpSpPr/>
          <p:nvPr/>
        </p:nvGrpSpPr>
        <p:grpSpPr>
          <a:xfrm>
            <a:off x="2971800" y="855663"/>
            <a:ext cx="2819400" cy="1095375"/>
            <a:chOff x="2743200" y="1266827"/>
            <a:chExt cx="3276600" cy="801682"/>
          </a:xfrm>
        </p:grpSpPr>
        <p:cxnSp>
          <p:nvCxnSpPr>
            <p:cNvPr id="2134" name="Google Shape;2134;p68"/>
            <p:cNvCxnSpPr/>
            <p:nvPr/>
          </p:nvCxnSpPr>
          <p:spPr>
            <a:xfrm>
              <a:off x="2743200" y="1676400"/>
              <a:ext cx="69215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135" name="Google Shape;2135;p68"/>
            <p:cNvSpPr/>
            <p:nvPr/>
          </p:nvSpPr>
          <p:spPr>
            <a:xfrm>
              <a:off x="3435050" y="1266827"/>
              <a:ext cx="1975922" cy="801682"/>
            </a:xfrm>
            <a:prstGeom prst="roundRect">
              <a:avLst>
                <a:gd name="adj" fmla="val 16667"/>
              </a:avLst>
            </a:prstGeom>
            <a:solidFill>
              <a:srgbClr val="FDE9D8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b="1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Median Filter</a:t>
              </a:r>
              <a:endParaRPr sz="1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cxnSp>
          <p:nvCxnSpPr>
            <p:cNvPr id="2136" name="Google Shape;2136;p68"/>
            <p:cNvCxnSpPr/>
            <p:nvPr/>
          </p:nvCxnSpPr>
          <p:spPr>
            <a:xfrm>
              <a:off x="5410200" y="1676400"/>
              <a:ext cx="60960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aphicFrame>
        <p:nvGraphicFramePr>
          <p:cNvPr id="2137" name="Google Shape;2137;p68"/>
          <p:cNvGraphicFramePr/>
          <p:nvPr/>
        </p:nvGraphicFramePr>
        <p:xfrm>
          <a:off x="912813" y="579438"/>
          <a:ext cx="1752600" cy="1554150"/>
        </p:xfrm>
        <a:graphic>
          <a:graphicData uri="http://schemas.openxmlformats.org/drawingml/2006/table">
            <a:tbl>
              <a:tblPr>
                <a:noFill/>
                <a:tableStyleId>{851CF4EA-D1BB-40FF-B8F5-498D31C3B60B}</a:tableStyleId>
              </a:tblPr>
              <a:tblGrid>
                <a:gridCol w="573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4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5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180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00"/>
                        <a:buFont typeface="Calibri"/>
                        <a:buNone/>
                      </a:pPr>
                      <a:r>
                        <a:rPr lang="en-US" sz="2200" b="1"/>
                        <a:t>41</a:t>
                      </a:r>
                      <a:endParaRPr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Book Antiqua"/>
                        <a:buNone/>
                      </a:pPr>
                      <a:r>
                        <a:rPr lang="en-US" sz="2200" b="1">
                          <a:solidFill>
                            <a:srgbClr val="000000"/>
                          </a:solidFill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200</a:t>
                      </a:r>
                      <a:endParaRPr sz="2200" b="1"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00"/>
                        <a:buFont typeface="Calibri"/>
                        <a:buNone/>
                      </a:pPr>
                      <a:r>
                        <a:rPr lang="en-US" sz="2200" b="1"/>
                        <a:t>60</a:t>
                      </a:r>
                      <a:endParaRPr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80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Book Antiqua"/>
                        <a:buNone/>
                      </a:pPr>
                      <a:r>
                        <a:rPr lang="en-US" sz="2200" b="1">
                          <a:solidFill>
                            <a:srgbClr val="000000"/>
                          </a:solidFill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52</a:t>
                      </a:r>
                      <a:endParaRPr sz="2200" b="1"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1">
                          <a:solidFill>
                            <a:srgbClr val="000000"/>
                          </a:solidFill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45</a:t>
                      </a:r>
                      <a:endParaRPr sz="2200" b="1"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Book Antiqua"/>
                        <a:buNone/>
                      </a:pPr>
                      <a:r>
                        <a:rPr lang="en-US" sz="2200" b="1">
                          <a:solidFill>
                            <a:srgbClr val="000000"/>
                          </a:solidFill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42</a:t>
                      </a:r>
                      <a:endParaRPr sz="2200" b="1"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80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00"/>
                        <a:buFont typeface="Calibri"/>
                        <a:buNone/>
                      </a:pPr>
                      <a:r>
                        <a:rPr lang="en-US" sz="2200" b="1"/>
                        <a:t>0</a:t>
                      </a:r>
                      <a:endParaRPr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Book Antiqua"/>
                        <a:buNone/>
                      </a:pPr>
                      <a:r>
                        <a:rPr lang="en-US" sz="2200" b="1">
                          <a:solidFill>
                            <a:srgbClr val="000000"/>
                          </a:solidFill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58</a:t>
                      </a:r>
                      <a:endParaRPr sz="2200" b="1"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00"/>
                        <a:buFont typeface="Calibri"/>
                        <a:buNone/>
                      </a:pPr>
                      <a:r>
                        <a:rPr lang="en-US" sz="2200" b="1"/>
                        <a:t>51</a:t>
                      </a:r>
                      <a:endParaRPr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138" name="Google Shape;2138;p68"/>
          <p:cNvGraphicFramePr/>
          <p:nvPr/>
        </p:nvGraphicFramePr>
        <p:xfrm>
          <a:off x="6553200" y="655638"/>
          <a:ext cx="2362200" cy="1477950"/>
        </p:xfrm>
        <a:graphic>
          <a:graphicData uri="http://schemas.openxmlformats.org/drawingml/2006/table">
            <a:tbl>
              <a:tblPr>
                <a:noFill/>
                <a:tableStyleId>{851CF4EA-D1BB-40FF-B8F5-498D31C3B60B}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180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75" marB="456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80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1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75" marB="456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2139" name="Google Shape;2139;p68"/>
          <p:cNvGrpSpPr/>
          <p:nvPr/>
        </p:nvGrpSpPr>
        <p:grpSpPr>
          <a:xfrm>
            <a:off x="0" y="6376988"/>
            <a:ext cx="9296400" cy="557212"/>
            <a:chOff x="0" y="6376988"/>
            <a:chExt cx="9296400" cy="557212"/>
          </a:xfrm>
        </p:grpSpPr>
        <p:grpSp>
          <p:nvGrpSpPr>
            <p:cNvPr id="2140" name="Google Shape;2140;p68"/>
            <p:cNvGrpSpPr/>
            <p:nvPr/>
          </p:nvGrpSpPr>
          <p:grpSpPr>
            <a:xfrm>
              <a:off x="0" y="6392863"/>
              <a:ext cx="9144000" cy="465137"/>
              <a:chOff x="0" y="6392863"/>
              <a:chExt cx="9144000" cy="465137"/>
            </a:xfrm>
          </p:grpSpPr>
          <p:sp>
            <p:nvSpPr>
              <p:cNvPr id="2141" name="Google Shape;2141;p68"/>
              <p:cNvSpPr txBox="1"/>
              <p:nvPr/>
            </p:nvSpPr>
            <p:spPr>
              <a:xfrm>
                <a:off x="0" y="6392863"/>
                <a:ext cx="9144000" cy="465137"/>
              </a:xfrm>
              <a:prstGeom prst="rect">
                <a:avLst/>
              </a:prstGeom>
              <a:solidFill>
                <a:srgbClr val="C0504D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200" b="1">
                    <a:solidFill>
                      <a:srgbClr val="FF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</a:t>
                </a:r>
                <a:endParaRPr sz="4400">
                  <a:solidFill>
                    <a:srgbClr val="FF0000"/>
                  </a:solidFill>
                  <a:latin typeface="Verdana"/>
                  <a:ea typeface="Verdana"/>
                  <a:cs typeface="Verdana"/>
                  <a:sym typeface="Verdana"/>
                </a:endParaRPr>
              </a:p>
            </p:txBody>
          </p:sp>
          <p:sp>
            <p:nvSpPr>
              <p:cNvPr id="2142" name="Google Shape;2142;p68"/>
              <p:cNvSpPr/>
              <p:nvPr/>
            </p:nvSpPr>
            <p:spPr>
              <a:xfrm>
                <a:off x="76200" y="6410412"/>
                <a:ext cx="1921169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b="1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Kiran TALELE </a:t>
                </a:r>
                <a:endParaRPr/>
              </a:p>
            </p:txBody>
          </p:sp>
        </p:grpSp>
        <p:sp>
          <p:nvSpPr>
            <p:cNvPr id="2143" name="Google Shape;2143;p68"/>
            <p:cNvSpPr txBox="1"/>
            <p:nvPr/>
          </p:nvSpPr>
          <p:spPr>
            <a:xfrm>
              <a:off x="8686800" y="6376988"/>
              <a:ext cx="609600" cy="5572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fld id="{00000000-1234-1234-1234-123412341234}" type="slidenum">
                <a:rPr lang="en-US" sz="2800" b="1">
                  <a:solidFill>
                    <a:srgbClr val="FFFF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56</a:t>
              </a:fld>
              <a:r>
                <a:rPr lang="en-US" sz="2400" b="1">
                  <a:solidFill>
                    <a:srgbClr val="C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endParaRPr sz="2800" b="1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2144" name="Google Shape;2144;p68"/>
          <p:cNvSpPr/>
          <p:nvPr/>
        </p:nvSpPr>
        <p:spPr>
          <a:xfrm>
            <a:off x="228600" y="558800"/>
            <a:ext cx="914400" cy="5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F</a:t>
            </a:r>
            <a:r>
              <a:rPr lang="en-US" sz="2400" b="1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 = 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45" name="Google Shape;2145;p68"/>
          <p:cNvSpPr/>
          <p:nvPr/>
        </p:nvSpPr>
        <p:spPr>
          <a:xfrm>
            <a:off x="304800" y="2286000"/>
            <a:ext cx="8534400" cy="954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To remove noisy pixels, assume virtual rows and columns with repeated border pixel values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2146" name="Google Shape;2146;p68"/>
          <p:cNvGraphicFramePr/>
          <p:nvPr/>
        </p:nvGraphicFramePr>
        <p:xfrm>
          <a:off x="838200" y="3478213"/>
          <a:ext cx="3124175" cy="2983570"/>
        </p:xfrm>
        <a:graphic>
          <a:graphicData uri="http://schemas.openxmlformats.org/drawingml/2006/table">
            <a:tbl>
              <a:tblPr>
                <a:noFill/>
                <a:tableStyleId>{851CF4EA-D1BB-40FF-B8F5-498D31C3B60B}</a:tableStyleId>
              </a:tblPr>
              <a:tblGrid>
                <a:gridCol w="562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2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25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230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230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1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r>
                        <a:rPr lang="en-US" sz="2400"/>
                        <a:t> 41</a:t>
                      </a:r>
                      <a:endParaRPr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r>
                        <a:rPr lang="en-US" sz="2400"/>
                        <a:t>41</a:t>
                      </a:r>
                      <a:endParaRPr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Book Antiqua"/>
                        <a:buNone/>
                      </a:pPr>
                      <a:r>
                        <a:rPr lang="en-US" sz="2400" b="1">
                          <a:solidFill>
                            <a:srgbClr val="000000"/>
                          </a:solidFill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200</a:t>
                      </a:r>
                      <a:endParaRPr sz="2400"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r>
                        <a:rPr lang="en-US" sz="2400"/>
                        <a:t>60</a:t>
                      </a:r>
                      <a:endParaRPr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60</a:t>
                      </a:r>
                      <a:endParaRPr sz="2400"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32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r>
                        <a:rPr lang="en-US" sz="2400"/>
                        <a:t>41</a:t>
                      </a:r>
                      <a:endParaRPr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r>
                        <a:rPr lang="en-US" sz="2400"/>
                        <a:t>41</a:t>
                      </a:r>
                      <a:endParaRPr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DAF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2400"/>
                        <a:buFont typeface="Book Antiqua"/>
                        <a:buNone/>
                      </a:pPr>
                      <a:r>
                        <a:rPr lang="en-US" sz="2400" b="1">
                          <a:solidFill>
                            <a:srgbClr val="FF0000"/>
                          </a:solidFill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200</a:t>
                      </a:r>
                      <a:endParaRPr sz="2400" b="1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DAF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r>
                        <a:rPr lang="en-US" sz="2400"/>
                        <a:t>60</a:t>
                      </a:r>
                      <a:endParaRPr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DAF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r>
                        <a:rPr lang="en-US" sz="2400"/>
                        <a:t>60</a:t>
                      </a:r>
                      <a:endParaRPr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32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Book Antiqua"/>
                        <a:buNone/>
                      </a:pPr>
                      <a:r>
                        <a:rPr lang="en-US" sz="2400" b="1">
                          <a:solidFill>
                            <a:srgbClr val="000000"/>
                          </a:solidFill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52</a:t>
                      </a:r>
                      <a:endParaRPr sz="2400"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Book Antiqua"/>
                        <a:buNone/>
                      </a:pPr>
                      <a:r>
                        <a:rPr lang="en-US" sz="2400" b="1">
                          <a:solidFill>
                            <a:srgbClr val="000000"/>
                          </a:solidFill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52</a:t>
                      </a:r>
                      <a:endParaRPr sz="2400"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DAF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>
                          <a:solidFill>
                            <a:srgbClr val="000000"/>
                          </a:solidFill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45</a:t>
                      </a:r>
                      <a:endParaRPr sz="2400"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DAF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Book Antiqua"/>
                        <a:buNone/>
                      </a:pPr>
                      <a:r>
                        <a:rPr lang="en-US" sz="2400" b="1">
                          <a:solidFill>
                            <a:srgbClr val="000000"/>
                          </a:solidFill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42</a:t>
                      </a:r>
                      <a:endParaRPr sz="2400"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DAF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Book Antiqua"/>
                        <a:buNone/>
                      </a:pPr>
                      <a:r>
                        <a:rPr lang="en-US" sz="2400" b="1">
                          <a:solidFill>
                            <a:srgbClr val="000000"/>
                          </a:solidFill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42</a:t>
                      </a:r>
                      <a:endParaRPr sz="2400"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1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r>
                        <a:rPr lang="en-US" sz="2400"/>
                        <a:t>0</a:t>
                      </a:r>
                      <a:endParaRPr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2400"/>
                        <a:buFont typeface="Calibri"/>
                        <a:buNone/>
                      </a:pPr>
                      <a:r>
                        <a:rPr lang="en-US" sz="2400" b="1">
                          <a:solidFill>
                            <a:srgbClr val="FF0000"/>
                          </a:solidFill>
                        </a:rPr>
                        <a:t>0</a:t>
                      </a:r>
                      <a:endParaRPr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DAF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Book Antiqua"/>
                        <a:buNone/>
                      </a:pPr>
                      <a:r>
                        <a:rPr lang="en-US" sz="2400" b="1">
                          <a:solidFill>
                            <a:srgbClr val="000000"/>
                          </a:solidFill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58</a:t>
                      </a:r>
                      <a:endParaRPr sz="2400"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DAF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r>
                        <a:rPr lang="en-US" sz="2400"/>
                        <a:t>51</a:t>
                      </a:r>
                      <a:endParaRPr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DAF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r>
                        <a:rPr lang="en-US" sz="2400"/>
                        <a:t>51</a:t>
                      </a:r>
                      <a:endParaRPr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1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0</a:t>
                      </a:r>
                      <a:endParaRPr sz="2400"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r>
                        <a:rPr lang="en-US" sz="2400"/>
                        <a:t>0</a:t>
                      </a:r>
                      <a:endParaRPr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Book Antiqua"/>
                        <a:buNone/>
                      </a:pPr>
                      <a:r>
                        <a:rPr lang="en-US" sz="2400" b="1">
                          <a:solidFill>
                            <a:srgbClr val="000000"/>
                          </a:solidFill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58</a:t>
                      </a:r>
                      <a:endParaRPr sz="2400"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r>
                        <a:rPr lang="en-US" sz="2400"/>
                        <a:t>51</a:t>
                      </a:r>
                      <a:endParaRPr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51</a:t>
                      </a:r>
                      <a:endParaRPr sz="2400"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147" name="Google Shape;2147;p68"/>
          <p:cNvSpPr/>
          <p:nvPr/>
        </p:nvSpPr>
        <p:spPr>
          <a:xfrm>
            <a:off x="152400" y="3454400"/>
            <a:ext cx="914400" cy="5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F</a:t>
            </a:r>
            <a:r>
              <a:rPr lang="en-US" sz="2400" b="1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 = 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48" name="Google Shape;2148;p68"/>
          <p:cNvSpPr/>
          <p:nvPr/>
        </p:nvSpPr>
        <p:spPr>
          <a:xfrm>
            <a:off x="5715000" y="3835400"/>
            <a:ext cx="914400" cy="5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A</a:t>
            </a:r>
            <a:r>
              <a:rPr lang="en-US" sz="2400" b="1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 = 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49" name="Google Shape;2149;p68"/>
          <p:cNvSpPr/>
          <p:nvPr/>
        </p:nvSpPr>
        <p:spPr>
          <a:xfrm>
            <a:off x="5715000" y="457200"/>
            <a:ext cx="914400" cy="5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A</a:t>
            </a:r>
            <a:r>
              <a:rPr lang="en-US" sz="2400" b="1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 = 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2150" name="Google Shape;2150;p68"/>
          <p:cNvGrpSpPr/>
          <p:nvPr/>
        </p:nvGrpSpPr>
        <p:grpSpPr>
          <a:xfrm>
            <a:off x="4191000" y="4467225"/>
            <a:ext cx="1990725" cy="790575"/>
            <a:chOff x="2743200" y="1266827"/>
            <a:chExt cx="3276600" cy="801682"/>
          </a:xfrm>
        </p:grpSpPr>
        <p:cxnSp>
          <p:nvCxnSpPr>
            <p:cNvPr id="2151" name="Google Shape;2151;p68"/>
            <p:cNvCxnSpPr/>
            <p:nvPr/>
          </p:nvCxnSpPr>
          <p:spPr>
            <a:xfrm>
              <a:off x="2743200" y="1676400"/>
              <a:ext cx="69215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152" name="Google Shape;2152;p68"/>
            <p:cNvSpPr/>
            <p:nvPr/>
          </p:nvSpPr>
          <p:spPr>
            <a:xfrm>
              <a:off x="3435624" y="1266827"/>
              <a:ext cx="1975367" cy="801682"/>
            </a:xfrm>
            <a:prstGeom prst="roundRect">
              <a:avLst>
                <a:gd name="adj" fmla="val 16667"/>
              </a:avLst>
            </a:prstGeom>
            <a:solidFill>
              <a:srgbClr val="FDE9D8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Median Filter</a:t>
              </a:r>
              <a:endParaRPr/>
            </a:p>
          </p:txBody>
        </p:sp>
        <p:cxnSp>
          <p:nvCxnSpPr>
            <p:cNvPr id="2153" name="Google Shape;2153;p68"/>
            <p:cNvCxnSpPr/>
            <p:nvPr/>
          </p:nvCxnSpPr>
          <p:spPr>
            <a:xfrm>
              <a:off x="5410200" y="1676400"/>
              <a:ext cx="60960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9" name="Google Shape;2159;p69"/>
          <p:cNvSpPr/>
          <p:nvPr/>
        </p:nvSpPr>
        <p:spPr>
          <a:xfrm>
            <a:off x="457200" y="779463"/>
            <a:ext cx="9144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           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2160" name="Google Shape;2160;p69"/>
          <p:cNvGrpSpPr/>
          <p:nvPr/>
        </p:nvGrpSpPr>
        <p:grpSpPr>
          <a:xfrm>
            <a:off x="2971800" y="855663"/>
            <a:ext cx="2819400" cy="1095375"/>
            <a:chOff x="2743200" y="1266827"/>
            <a:chExt cx="3276600" cy="801682"/>
          </a:xfrm>
        </p:grpSpPr>
        <p:cxnSp>
          <p:nvCxnSpPr>
            <p:cNvPr id="2161" name="Google Shape;2161;p69"/>
            <p:cNvCxnSpPr/>
            <p:nvPr/>
          </p:nvCxnSpPr>
          <p:spPr>
            <a:xfrm>
              <a:off x="2743200" y="1676400"/>
              <a:ext cx="69215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162" name="Google Shape;2162;p69"/>
            <p:cNvSpPr/>
            <p:nvPr/>
          </p:nvSpPr>
          <p:spPr>
            <a:xfrm>
              <a:off x="3435050" y="1266827"/>
              <a:ext cx="1975922" cy="801682"/>
            </a:xfrm>
            <a:prstGeom prst="roundRect">
              <a:avLst>
                <a:gd name="adj" fmla="val 16667"/>
              </a:avLst>
            </a:prstGeom>
            <a:solidFill>
              <a:srgbClr val="FDE9D8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b="1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Median Filter</a:t>
              </a:r>
              <a:endParaRPr sz="1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cxnSp>
          <p:nvCxnSpPr>
            <p:cNvPr id="2163" name="Google Shape;2163;p69"/>
            <p:cNvCxnSpPr/>
            <p:nvPr/>
          </p:nvCxnSpPr>
          <p:spPr>
            <a:xfrm>
              <a:off x="5410200" y="1676400"/>
              <a:ext cx="60960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aphicFrame>
        <p:nvGraphicFramePr>
          <p:cNvPr id="2164" name="Google Shape;2164;p69"/>
          <p:cNvGraphicFramePr/>
          <p:nvPr/>
        </p:nvGraphicFramePr>
        <p:xfrm>
          <a:off x="912813" y="579438"/>
          <a:ext cx="1752600" cy="1554150"/>
        </p:xfrm>
        <a:graphic>
          <a:graphicData uri="http://schemas.openxmlformats.org/drawingml/2006/table">
            <a:tbl>
              <a:tblPr>
                <a:noFill/>
                <a:tableStyleId>{851CF4EA-D1BB-40FF-B8F5-498D31C3B60B}</a:tableStyleId>
              </a:tblPr>
              <a:tblGrid>
                <a:gridCol w="573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4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5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180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00"/>
                        <a:buFont typeface="Calibri"/>
                        <a:buNone/>
                      </a:pPr>
                      <a:r>
                        <a:rPr lang="en-US" sz="2200" b="1"/>
                        <a:t>41</a:t>
                      </a:r>
                      <a:endParaRPr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Book Antiqua"/>
                        <a:buNone/>
                      </a:pPr>
                      <a:r>
                        <a:rPr lang="en-US" sz="2200" b="1">
                          <a:solidFill>
                            <a:srgbClr val="000000"/>
                          </a:solidFill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200</a:t>
                      </a:r>
                      <a:endParaRPr sz="2200" b="1"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00"/>
                        <a:buFont typeface="Calibri"/>
                        <a:buNone/>
                      </a:pPr>
                      <a:r>
                        <a:rPr lang="en-US" sz="2200" b="1"/>
                        <a:t>60</a:t>
                      </a:r>
                      <a:endParaRPr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80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Book Antiqua"/>
                        <a:buNone/>
                      </a:pPr>
                      <a:r>
                        <a:rPr lang="en-US" sz="2200" b="1">
                          <a:solidFill>
                            <a:srgbClr val="000000"/>
                          </a:solidFill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52</a:t>
                      </a:r>
                      <a:endParaRPr sz="2200" b="1"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1">
                          <a:solidFill>
                            <a:srgbClr val="000000"/>
                          </a:solidFill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45</a:t>
                      </a:r>
                      <a:endParaRPr sz="2200" b="1"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Book Antiqua"/>
                        <a:buNone/>
                      </a:pPr>
                      <a:r>
                        <a:rPr lang="en-US" sz="2200" b="1">
                          <a:solidFill>
                            <a:srgbClr val="000000"/>
                          </a:solidFill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42</a:t>
                      </a:r>
                      <a:endParaRPr sz="2200" b="1"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80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00"/>
                        <a:buFont typeface="Calibri"/>
                        <a:buNone/>
                      </a:pPr>
                      <a:r>
                        <a:rPr lang="en-US" sz="2200" b="1"/>
                        <a:t>0</a:t>
                      </a:r>
                      <a:endParaRPr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Book Antiqua"/>
                        <a:buNone/>
                      </a:pPr>
                      <a:r>
                        <a:rPr lang="en-US" sz="2200" b="1">
                          <a:solidFill>
                            <a:srgbClr val="000000"/>
                          </a:solidFill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58</a:t>
                      </a:r>
                      <a:endParaRPr sz="2200" b="1"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00"/>
                        <a:buFont typeface="Calibri"/>
                        <a:buNone/>
                      </a:pPr>
                      <a:r>
                        <a:rPr lang="en-US" sz="2200" b="1"/>
                        <a:t>51</a:t>
                      </a:r>
                      <a:endParaRPr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165" name="Google Shape;2165;p69"/>
          <p:cNvGraphicFramePr/>
          <p:nvPr/>
        </p:nvGraphicFramePr>
        <p:xfrm>
          <a:off x="6553200" y="655638"/>
          <a:ext cx="2362200" cy="1477950"/>
        </p:xfrm>
        <a:graphic>
          <a:graphicData uri="http://schemas.openxmlformats.org/drawingml/2006/table">
            <a:tbl>
              <a:tblPr>
                <a:noFill/>
                <a:tableStyleId>{851CF4EA-D1BB-40FF-B8F5-498D31C3B60B}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180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75" marB="456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80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1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75" marB="456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2166" name="Google Shape;2166;p69"/>
          <p:cNvGrpSpPr/>
          <p:nvPr/>
        </p:nvGrpSpPr>
        <p:grpSpPr>
          <a:xfrm>
            <a:off x="0" y="6376988"/>
            <a:ext cx="9296400" cy="557212"/>
            <a:chOff x="0" y="6376988"/>
            <a:chExt cx="9296400" cy="557212"/>
          </a:xfrm>
        </p:grpSpPr>
        <p:grpSp>
          <p:nvGrpSpPr>
            <p:cNvPr id="2167" name="Google Shape;2167;p69"/>
            <p:cNvGrpSpPr/>
            <p:nvPr/>
          </p:nvGrpSpPr>
          <p:grpSpPr>
            <a:xfrm>
              <a:off x="0" y="6392863"/>
              <a:ext cx="9144000" cy="465137"/>
              <a:chOff x="0" y="6392863"/>
              <a:chExt cx="9144000" cy="465137"/>
            </a:xfrm>
          </p:grpSpPr>
          <p:sp>
            <p:nvSpPr>
              <p:cNvPr id="2168" name="Google Shape;2168;p69"/>
              <p:cNvSpPr txBox="1"/>
              <p:nvPr/>
            </p:nvSpPr>
            <p:spPr>
              <a:xfrm>
                <a:off x="0" y="6392863"/>
                <a:ext cx="9144000" cy="465137"/>
              </a:xfrm>
              <a:prstGeom prst="rect">
                <a:avLst/>
              </a:prstGeom>
              <a:solidFill>
                <a:srgbClr val="C0504D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200" b="1">
                    <a:solidFill>
                      <a:srgbClr val="FF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</a:t>
                </a:r>
                <a:endParaRPr sz="4400">
                  <a:solidFill>
                    <a:srgbClr val="FF0000"/>
                  </a:solidFill>
                  <a:latin typeface="Verdana"/>
                  <a:ea typeface="Verdana"/>
                  <a:cs typeface="Verdana"/>
                  <a:sym typeface="Verdana"/>
                </a:endParaRPr>
              </a:p>
            </p:txBody>
          </p:sp>
          <p:sp>
            <p:nvSpPr>
              <p:cNvPr id="2169" name="Google Shape;2169;p69"/>
              <p:cNvSpPr/>
              <p:nvPr/>
            </p:nvSpPr>
            <p:spPr>
              <a:xfrm>
                <a:off x="76200" y="6410412"/>
                <a:ext cx="1921169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b="1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Kiran TALELE </a:t>
                </a:r>
                <a:endParaRPr/>
              </a:p>
            </p:txBody>
          </p:sp>
        </p:grpSp>
        <p:sp>
          <p:nvSpPr>
            <p:cNvPr id="2170" name="Google Shape;2170;p69"/>
            <p:cNvSpPr txBox="1"/>
            <p:nvPr/>
          </p:nvSpPr>
          <p:spPr>
            <a:xfrm>
              <a:off x="8534400" y="6376988"/>
              <a:ext cx="762000" cy="5572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fld id="{00000000-1234-1234-1234-123412341234}" type="slidenum">
                <a:rPr lang="en-US" sz="2800" b="1">
                  <a:solidFill>
                    <a:srgbClr val="FFFF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57</a:t>
              </a:fld>
              <a:r>
                <a:rPr lang="en-US" sz="2400" b="1">
                  <a:solidFill>
                    <a:srgbClr val="C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endParaRPr sz="2800" b="1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2171" name="Google Shape;2171;p69"/>
          <p:cNvSpPr/>
          <p:nvPr/>
        </p:nvSpPr>
        <p:spPr>
          <a:xfrm>
            <a:off x="228600" y="558800"/>
            <a:ext cx="914400" cy="5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F</a:t>
            </a:r>
            <a:r>
              <a:rPr lang="en-US" sz="2400" b="1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 = 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72" name="Google Shape;2172;p69"/>
          <p:cNvSpPr/>
          <p:nvPr/>
        </p:nvSpPr>
        <p:spPr>
          <a:xfrm>
            <a:off x="304800" y="2286000"/>
            <a:ext cx="8534400" cy="954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To remove noisy pixels, assume virtual rows and columns with repeated border pixel values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2173" name="Google Shape;2173;p69"/>
          <p:cNvGraphicFramePr/>
          <p:nvPr/>
        </p:nvGraphicFramePr>
        <p:xfrm>
          <a:off x="838200" y="3478213"/>
          <a:ext cx="3124175" cy="2983570"/>
        </p:xfrm>
        <a:graphic>
          <a:graphicData uri="http://schemas.openxmlformats.org/drawingml/2006/table">
            <a:tbl>
              <a:tblPr>
                <a:noFill/>
                <a:tableStyleId>{851CF4EA-D1BB-40FF-B8F5-498D31C3B60B}</a:tableStyleId>
              </a:tblPr>
              <a:tblGrid>
                <a:gridCol w="562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2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25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230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230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1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r>
                        <a:rPr lang="en-US" sz="2400"/>
                        <a:t> 41</a:t>
                      </a:r>
                      <a:endParaRPr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r>
                        <a:rPr lang="en-US" sz="2400"/>
                        <a:t>41</a:t>
                      </a:r>
                      <a:endParaRPr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Book Antiqua"/>
                        <a:buNone/>
                      </a:pPr>
                      <a:r>
                        <a:rPr lang="en-US" sz="2400" b="1">
                          <a:solidFill>
                            <a:srgbClr val="000000"/>
                          </a:solidFill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200</a:t>
                      </a:r>
                      <a:endParaRPr sz="2400"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r>
                        <a:rPr lang="en-US" sz="2400"/>
                        <a:t>60</a:t>
                      </a:r>
                      <a:endParaRPr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60</a:t>
                      </a:r>
                      <a:endParaRPr sz="2400"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32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r>
                        <a:rPr lang="en-US" sz="2400"/>
                        <a:t>41</a:t>
                      </a:r>
                      <a:endParaRPr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r>
                        <a:rPr lang="en-US" sz="2400"/>
                        <a:t>41</a:t>
                      </a:r>
                      <a:endParaRPr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DAF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2400"/>
                        <a:buFont typeface="Book Antiqua"/>
                        <a:buNone/>
                      </a:pPr>
                      <a:r>
                        <a:rPr lang="en-US" sz="2400" b="1">
                          <a:solidFill>
                            <a:srgbClr val="FF0000"/>
                          </a:solidFill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200</a:t>
                      </a:r>
                      <a:endParaRPr sz="2400" b="1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DAF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r>
                        <a:rPr lang="en-US" sz="2400"/>
                        <a:t>60</a:t>
                      </a:r>
                      <a:endParaRPr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DAF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r>
                        <a:rPr lang="en-US" sz="2400"/>
                        <a:t>60</a:t>
                      </a:r>
                      <a:endParaRPr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32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Book Antiqua"/>
                        <a:buNone/>
                      </a:pPr>
                      <a:r>
                        <a:rPr lang="en-US" sz="2400" b="1">
                          <a:solidFill>
                            <a:srgbClr val="000000"/>
                          </a:solidFill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52</a:t>
                      </a:r>
                      <a:endParaRPr sz="2400"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Book Antiqua"/>
                        <a:buNone/>
                      </a:pPr>
                      <a:r>
                        <a:rPr lang="en-US" sz="2400" b="1">
                          <a:solidFill>
                            <a:srgbClr val="000000"/>
                          </a:solidFill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52</a:t>
                      </a:r>
                      <a:endParaRPr sz="2400"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DAF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>
                          <a:solidFill>
                            <a:srgbClr val="000000"/>
                          </a:solidFill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45</a:t>
                      </a:r>
                      <a:endParaRPr sz="2400"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DAF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Book Antiqua"/>
                        <a:buNone/>
                      </a:pPr>
                      <a:r>
                        <a:rPr lang="en-US" sz="2400" b="1">
                          <a:solidFill>
                            <a:srgbClr val="000000"/>
                          </a:solidFill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42</a:t>
                      </a:r>
                      <a:endParaRPr sz="2400"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DAF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Book Antiqua"/>
                        <a:buNone/>
                      </a:pPr>
                      <a:r>
                        <a:rPr lang="en-US" sz="2400" b="1">
                          <a:solidFill>
                            <a:srgbClr val="000000"/>
                          </a:solidFill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42</a:t>
                      </a:r>
                      <a:endParaRPr sz="2400"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1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r>
                        <a:rPr lang="en-US" sz="2400"/>
                        <a:t>0</a:t>
                      </a:r>
                      <a:endParaRPr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2400"/>
                        <a:buFont typeface="Calibri"/>
                        <a:buNone/>
                      </a:pPr>
                      <a:r>
                        <a:rPr lang="en-US" sz="2400" b="1">
                          <a:solidFill>
                            <a:srgbClr val="FF0000"/>
                          </a:solidFill>
                        </a:rPr>
                        <a:t>0</a:t>
                      </a:r>
                      <a:endParaRPr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DAF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Book Antiqua"/>
                        <a:buNone/>
                      </a:pPr>
                      <a:r>
                        <a:rPr lang="en-US" sz="2400" b="1">
                          <a:solidFill>
                            <a:srgbClr val="000000"/>
                          </a:solidFill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58</a:t>
                      </a:r>
                      <a:endParaRPr sz="2400"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DAF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r>
                        <a:rPr lang="en-US" sz="2400"/>
                        <a:t>51</a:t>
                      </a:r>
                      <a:endParaRPr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DAF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r>
                        <a:rPr lang="en-US" sz="2400"/>
                        <a:t>51</a:t>
                      </a:r>
                      <a:endParaRPr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1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0</a:t>
                      </a:r>
                      <a:endParaRPr sz="2400"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r>
                        <a:rPr lang="en-US" sz="2400"/>
                        <a:t>0</a:t>
                      </a:r>
                      <a:endParaRPr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Book Antiqua"/>
                        <a:buNone/>
                      </a:pPr>
                      <a:r>
                        <a:rPr lang="en-US" sz="2400" b="1">
                          <a:solidFill>
                            <a:srgbClr val="000000"/>
                          </a:solidFill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58</a:t>
                      </a:r>
                      <a:endParaRPr sz="2400"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r>
                        <a:rPr lang="en-US" sz="2400"/>
                        <a:t>51</a:t>
                      </a:r>
                      <a:endParaRPr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51</a:t>
                      </a:r>
                      <a:endParaRPr sz="2400"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174" name="Google Shape;2174;p69"/>
          <p:cNvSpPr/>
          <p:nvPr/>
        </p:nvSpPr>
        <p:spPr>
          <a:xfrm>
            <a:off x="152400" y="3454400"/>
            <a:ext cx="914400" cy="5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F</a:t>
            </a:r>
            <a:r>
              <a:rPr lang="en-US" sz="2400" b="1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 = 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75" name="Google Shape;2175;p69"/>
          <p:cNvSpPr/>
          <p:nvPr/>
        </p:nvSpPr>
        <p:spPr>
          <a:xfrm>
            <a:off x="5715000" y="3835400"/>
            <a:ext cx="914400" cy="5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A</a:t>
            </a:r>
            <a:r>
              <a:rPr lang="en-US" sz="2400" b="1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 = 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76" name="Google Shape;2176;p69"/>
          <p:cNvSpPr/>
          <p:nvPr/>
        </p:nvSpPr>
        <p:spPr>
          <a:xfrm>
            <a:off x="5715000" y="457200"/>
            <a:ext cx="914400" cy="5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A</a:t>
            </a:r>
            <a:r>
              <a:rPr lang="en-US" sz="2400" b="1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 = 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2177" name="Google Shape;2177;p69"/>
          <p:cNvGrpSpPr/>
          <p:nvPr/>
        </p:nvGrpSpPr>
        <p:grpSpPr>
          <a:xfrm>
            <a:off x="4191000" y="4467225"/>
            <a:ext cx="1990725" cy="790575"/>
            <a:chOff x="2743200" y="1266827"/>
            <a:chExt cx="3276600" cy="801682"/>
          </a:xfrm>
        </p:grpSpPr>
        <p:cxnSp>
          <p:nvCxnSpPr>
            <p:cNvPr id="2178" name="Google Shape;2178;p69"/>
            <p:cNvCxnSpPr/>
            <p:nvPr/>
          </p:nvCxnSpPr>
          <p:spPr>
            <a:xfrm>
              <a:off x="2743200" y="1676400"/>
              <a:ext cx="69215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179" name="Google Shape;2179;p69"/>
            <p:cNvSpPr/>
            <p:nvPr/>
          </p:nvSpPr>
          <p:spPr>
            <a:xfrm>
              <a:off x="3435624" y="1266827"/>
              <a:ext cx="1975367" cy="801682"/>
            </a:xfrm>
            <a:prstGeom prst="roundRect">
              <a:avLst>
                <a:gd name="adj" fmla="val 16667"/>
              </a:avLst>
            </a:prstGeom>
            <a:solidFill>
              <a:srgbClr val="FDE9D8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Median Filter</a:t>
              </a:r>
              <a:endParaRPr/>
            </a:p>
          </p:txBody>
        </p:sp>
        <p:cxnSp>
          <p:nvCxnSpPr>
            <p:cNvPr id="2180" name="Google Shape;2180;p69"/>
            <p:cNvCxnSpPr/>
            <p:nvPr/>
          </p:nvCxnSpPr>
          <p:spPr>
            <a:xfrm>
              <a:off x="5410200" y="1676400"/>
              <a:ext cx="60960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aphicFrame>
        <p:nvGraphicFramePr>
          <p:cNvPr id="2181" name="Google Shape;2181;p69"/>
          <p:cNvGraphicFramePr/>
          <p:nvPr/>
        </p:nvGraphicFramePr>
        <p:xfrm>
          <a:off x="6553200" y="3910013"/>
          <a:ext cx="2362200" cy="1660525"/>
        </p:xfrm>
        <a:graphic>
          <a:graphicData uri="http://schemas.openxmlformats.org/drawingml/2006/table">
            <a:tbl>
              <a:tblPr>
                <a:noFill/>
                <a:tableStyleId>{851CF4EA-D1BB-40FF-B8F5-498D31C3B60B}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712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50" marB="45650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50" marB="45650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50" marB="45650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12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50" marB="45650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50" marB="45650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50" marB="45650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80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50" marB="45650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50" marB="45650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50" marB="45650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7" name="Google Shape;2187;p70"/>
          <p:cNvSpPr/>
          <p:nvPr/>
        </p:nvSpPr>
        <p:spPr>
          <a:xfrm>
            <a:off x="457200" y="779463"/>
            <a:ext cx="9144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           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2188" name="Google Shape;2188;p70"/>
          <p:cNvGrpSpPr/>
          <p:nvPr/>
        </p:nvGrpSpPr>
        <p:grpSpPr>
          <a:xfrm>
            <a:off x="2971800" y="855663"/>
            <a:ext cx="2819400" cy="1095375"/>
            <a:chOff x="2743200" y="1266827"/>
            <a:chExt cx="3276600" cy="801682"/>
          </a:xfrm>
        </p:grpSpPr>
        <p:cxnSp>
          <p:nvCxnSpPr>
            <p:cNvPr id="2189" name="Google Shape;2189;p70"/>
            <p:cNvCxnSpPr/>
            <p:nvPr/>
          </p:nvCxnSpPr>
          <p:spPr>
            <a:xfrm>
              <a:off x="2743200" y="1676400"/>
              <a:ext cx="69215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190" name="Google Shape;2190;p70"/>
            <p:cNvSpPr/>
            <p:nvPr/>
          </p:nvSpPr>
          <p:spPr>
            <a:xfrm>
              <a:off x="3435050" y="1266827"/>
              <a:ext cx="1975922" cy="801682"/>
            </a:xfrm>
            <a:prstGeom prst="roundRect">
              <a:avLst>
                <a:gd name="adj" fmla="val 16667"/>
              </a:avLst>
            </a:prstGeom>
            <a:solidFill>
              <a:srgbClr val="FDE9D8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b="1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Median Filter</a:t>
              </a:r>
              <a:endParaRPr sz="1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cxnSp>
          <p:nvCxnSpPr>
            <p:cNvPr id="2191" name="Google Shape;2191;p70"/>
            <p:cNvCxnSpPr/>
            <p:nvPr/>
          </p:nvCxnSpPr>
          <p:spPr>
            <a:xfrm>
              <a:off x="5410200" y="1676400"/>
              <a:ext cx="60960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aphicFrame>
        <p:nvGraphicFramePr>
          <p:cNvPr id="2192" name="Google Shape;2192;p70"/>
          <p:cNvGraphicFramePr/>
          <p:nvPr/>
        </p:nvGraphicFramePr>
        <p:xfrm>
          <a:off x="912813" y="579438"/>
          <a:ext cx="1752600" cy="1554150"/>
        </p:xfrm>
        <a:graphic>
          <a:graphicData uri="http://schemas.openxmlformats.org/drawingml/2006/table">
            <a:tbl>
              <a:tblPr>
                <a:noFill/>
                <a:tableStyleId>{851CF4EA-D1BB-40FF-B8F5-498D31C3B60B}</a:tableStyleId>
              </a:tblPr>
              <a:tblGrid>
                <a:gridCol w="573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4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5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180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00"/>
                        <a:buFont typeface="Calibri"/>
                        <a:buNone/>
                      </a:pPr>
                      <a:r>
                        <a:rPr lang="en-US" sz="2200" b="1"/>
                        <a:t>41</a:t>
                      </a:r>
                      <a:endParaRPr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Book Antiqua"/>
                        <a:buNone/>
                      </a:pPr>
                      <a:r>
                        <a:rPr lang="en-US" sz="2200" b="1">
                          <a:solidFill>
                            <a:srgbClr val="000000"/>
                          </a:solidFill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200</a:t>
                      </a:r>
                      <a:endParaRPr sz="2200" b="1"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00"/>
                        <a:buFont typeface="Calibri"/>
                        <a:buNone/>
                      </a:pPr>
                      <a:r>
                        <a:rPr lang="en-US" sz="2200" b="1"/>
                        <a:t>60</a:t>
                      </a:r>
                      <a:endParaRPr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80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Book Antiqua"/>
                        <a:buNone/>
                      </a:pPr>
                      <a:r>
                        <a:rPr lang="en-US" sz="2200" b="1">
                          <a:solidFill>
                            <a:srgbClr val="000000"/>
                          </a:solidFill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52</a:t>
                      </a:r>
                      <a:endParaRPr sz="2200" b="1"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1">
                          <a:solidFill>
                            <a:srgbClr val="000000"/>
                          </a:solidFill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45</a:t>
                      </a:r>
                      <a:endParaRPr sz="2200" b="1"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Book Antiqua"/>
                        <a:buNone/>
                      </a:pPr>
                      <a:r>
                        <a:rPr lang="en-US" sz="2200" b="1">
                          <a:solidFill>
                            <a:srgbClr val="000000"/>
                          </a:solidFill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42</a:t>
                      </a:r>
                      <a:endParaRPr sz="2200" b="1"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80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00"/>
                        <a:buFont typeface="Calibri"/>
                        <a:buNone/>
                      </a:pPr>
                      <a:r>
                        <a:rPr lang="en-US" sz="2200" b="1"/>
                        <a:t>0</a:t>
                      </a:r>
                      <a:endParaRPr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Book Antiqua"/>
                        <a:buNone/>
                      </a:pPr>
                      <a:r>
                        <a:rPr lang="en-US" sz="2200" b="1">
                          <a:solidFill>
                            <a:srgbClr val="000000"/>
                          </a:solidFill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58</a:t>
                      </a:r>
                      <a:endParaRPr sz="2200" b="1"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00"/>
                        <a:buFont typeface="Calibri"/>
                        <a:buNone/>
                      </a:pPr>
                      <a:r>
                        <a:rPr lang="en-US" sz="2200" b="1"/>
                        <a:t>51</a:t>
                      </a:r>
                      <a:endParaRPr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193" name="Google Shape;2193;p70"/>
          <p:cNvGraphicFramePr/>
          <p:nvPr/>
        </p:nvGraphicFramePr>
        <p:xfrm>
          <a:off x="6553200" y="655638"/>
          <a:ext cx="2362200" cy="1477950"/>
        </p:xfrm>
        <a:graphic>
          <a:graphicData uri="http://schemas.openxmlformats.org/drawingml/2006/table">
            <a:tbl>
              <a:tblPr>
                <a:noFill/>
                <a:tableStyleId>{851CF4EA-D1BB-40FF-B8F5-498D31C3B60B}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180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75" marB="456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80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1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75" marB="456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2194" name="Google Shape;2194;p70"/>
          <p:cNvGrpSpPr/>
          <p:nvPr/>
        </p:nvGrpSpPr>
        <p:grpSpPr>
          <a:xfrm>
            <a:off x="0" y="6376988"/>
            <a:ext cx="9296400" cy="557212"/>
            <a:chOff x="0" y="6376988"/>
            <a:chExt cx="9296400" cy="557212"/>
          </a:xfrm>
        </p:grpSpPr>
        <p:grpSp>
          <p:nvGrpSpPr>
            <p:cNvPr id="2195" name="Google Shape;2195;p70"/>
            <p:cNvGrpSpPr/>
            <p:nvPr/>
          </p:nvGrpSpPr>
          <p:grpSpPr>
            <a:xfrm>
              <a:off x="0" y="6392863"/>
              <a:ext cx="9144000" cy="465137"/>
              <a:chOff x="0" y="6392863"/>
              <a:chExt cx="9144000" cy="465137"/>
            </a:xfrm>
          </p:grpSpPr>
          <p:sp>
            <p:nvSpPr>
              <p:cNvPr id="2196" name="Google Shape;2196;p70"/>
              <p:cNvSpPr txBox="1"/>
              <p:nvPr/>
            </p:nvSpPr>
            <p:spPr>
              <a:xfrm>
                <a:off x="0" y="6392863"/>
                <a:ext cx="9144000" cy="465137"/>
              </a:xfrm>
              <a:prstGeom prst="rect">
                <a:avLst/>
              </a:prstGeom>
              <a:solidFill>
                <a:srgbClr val="C0504D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200" b="1">
                    <a:solidFill>
                      <a:srgbClr val="FF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</a:t>
                </a:r>
                <a:endParaRPr sz="4400">
                  <a:solidFill>
                    <a:srgbClr val="FF0000"/>
                  </a:solidFill>
                  <a:latin typeface="Verdana"/>
                  <a:ea typeface="Verdana"/>
                  <a:cs typeface="Verdana"/>
                  <a:sym typeface="Verdana"/>
                </a:endParaRPr>
              </a:p>
            </p:txBody>
          </p:sp>
          <p:sp>
            <p:nvSpPr>
              <p:cNvPr id="2197" name="Google Shape;2197;p70"/>
              <p:cNvSpPr/>
              <p:nvPr/>
            </p:nvSpPr>
            <p:spPr>
              <a:xfrm>
                <a:off x="76200" y="6410412"/>
                <a:ext cx="1921169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b="1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Kiran TALELE </a:t>
                </a:r>
                <a:endParaRPr/>
              </a:p>
            </p:txBody>
          </p:sp>
        </p:grpSp>
        <p:sp>
          <p:nvSpPr>
            <p:cNvPr id="2198" name="Google Shape;2198;p70"/>
            <p:cNvSpPr txBox="1"/>
            <p:nvPr/>
          </p:nvSpPr>
          <p:spPr>
            <a:xfrm>
              <a:off x="8534400" y="6376988"/>
              <a:ext cx="762000" cy="5572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fld id="{00000000-1234-1234-1234-123412341234}" type="slidenum">
                <a:rPr lang="en-US" sz="2800" b="1">
                  <a:solidFill>
                    <a:srgbClr val="FFFF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58</a:t>
              </a:fld>
              <a:r>
                <a:rPr lang="en-US" sz="2400" b="1">
                  <a:solidFill>
                    <a:srgbClr val="C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endParaRPr sz="2800" b="1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2199" name="Google Shape;2199;p70"/>
          <p:cNvSpPr/>
          <p:nvPr/>
        </p:nvSpPr>
        <p:spPr>
          <a:xfrm>
            <a:off x="228600" y="558800"/>
            <a:ext cx="914400" cy="5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F</a:t>
            </a:r>
            <a:r>
              <a:rPr lang="en-US" sz="2400" b="1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 = 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00" name="Google Shape;2200;p70"/>
          <p:cNvSpPr/>
          <p:nvPr/>
        </p:nvSpPr>
        <p:spPr>
          <a:xfrm>
            <a:off x="304800" y="2286000"/>
            <a:ext cx="8534400" cy="954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To remove noisy pixels, assume virtual rows and columns with repeated border pixel values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2201" name="Google Shape;2201;p70"/>
          <p:cNvGraphicFramePr/>
          <p:nvPr/>
        </p:nvGraphicFramePr>
        <p:xfrm>
          <a:off x="838200" y="3478213"/>
          <a:ext cx="3124175" cy="2983570"/>
        </p:xfrm>
        <a:graphic>
          <a:graphicData uri="http://schemas.openxmlformats.org/drawingml/2006/table">
            <a:tbl>
              <a:tblPr>
                <a:noFill/>
                <a:tableStyleId>{851CF4EA-D1BB-40FF-B8F5-498D31C3B60B}</a:tableStyleId>
              </a:tblPr>
              <a:tblGrid>
                <a:gridCol w="562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2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25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230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230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1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r>
                        <a:rPr lang="en-US" sz="2400"/>
                        <a:t> 41</a:t>
                      </a:r>
                      <a:endParaRPr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r>
                        <a:rPr lang="en-US" sz="2400"/>
                        <a:t>41</a:t>
                      </a:r>
                      <a:endParaRPr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Book Antiqua"/>
                        <a:buNone/>
                      </a:pPr>
                      <a:r>
                        <a:rPr lang="en-US" sz="2400" b="1">
                          <a:solidFill>
                            <a:srgbClr val="000000"/>
                          </a:solidFill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200</a:t>
                      </a:r>
                      <a:endParaRPr sz="2400"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r>
                        <a:rPr lang="en-US" sz="2400"/>
                        <a:t>60</a:t>
                      </a:r>
                      <a:endParaRPr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60</a:t>
                      </a:r>
                      <a:endParaRPr sz="2400"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32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r>
                        <a:rPr lang="en-US" sz="2400"/>
                        <a:t>41</a:t>
                      </a:r>
                      <a:endParaRPr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r>
                        <a:rPr lang="en-US" sz="2400"/>
                        <a:t>41</a:t>
                      </a:r>
                      <a:endParaRPr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DAF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2400"/>
                        <a:buFont typeface="Book Antiqua"/>
                        <a:buNone/>
                      </a:pPr>
                      <a:r>
                        <a:rPr lang="en-US" sz="2400" b="1">
                          <a:solidFill>
                            <a:srgbClr val="FF0000"/>
                          </a:solidFill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200</a:t>
                      </a:r>
                      <a:endParaRPr sz="2400" b="1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DAF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r>
                        <a:rPr lang="en-US" sz="2400"/>
                        <a:t>60</a:t>
                      </a:r>
                      <a:endParaRPr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DAF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r>
                        <a:rPr lang="en-US" sz="2400"/>
                        <a:t>60</a:t>
                      </a:r>
                      <a:endParaRPr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32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Book Antiqua"/>
                        <a:buNone/>
                      </a:pPr>
                      <a:r>
                        <a:rPr lang="en-US" sz="2400" b="1">
                          <a:solidFill>
                            <a:srgbClr val="000000"/>
                          </a:solidFill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52</a:t>
                      </a:r>
                      <a:endParaRPr sz="2400"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Book Antiqua"/>
                        <a:buNone/>
                      </a:pPr>
                      <a:r>
                        <a:rPr lang="en-US" sz="2400" b="1">
                          <a:solidFill>
                            <a:srgbClr val="000000"/>
                          </a:solidFill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52</a:t>
                      </a:r>
                      <a:endParaRPr sz="2400"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DAF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>
                          <a:solidFill>
                            <a:srgbClr val="000000"/>
                          </a:solidFill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45</a:t>
                      </a:r>
                      <a:endParaRPr sz="2400"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DAF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Book Antiqua"/>
                        <a:buNone/>
                      </a:pPr>
                      <a:r>
                        <a:rPr lang="en-US" sz="2400" b="1">
                          <a:solidFill>
                            <a:srgbClr val="000000"/>
                          </a:solidFill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42</a:t>
                      </a:r>
                      <a:endParaRPr sz="2400"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DAF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Book Antiqua"/>
                        <a:buNone/>
                      </a:pPr>
                      <a:r>
                        <a:rPr lang="en-US" sz="2400" b="1">
                          <a:solidFill>
                            <a:srgbClr val="000000"/>
                          </a:solidFill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42</a:t>
                      </a:r>
                      <a:endParaRPr sz="2400"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1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r>
                        <a:rPr lang="en-US" sz="2400"/>
                        <a:t>0</a:t>
                      </a:r>
                      <a:endParaRPr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2400"/>
                        <a:buFont typeface="Calibri"/>
                        <a:buNone/>
                      </a:pPr>
                      <a:r>
                        <a:rPr lang="en-US" sz="2400" b="1">
                          <a:solidFill>
                            <a:srgbClr val="FF0000"/>
                          </a:solidFill>
                        </a:rPr>
                        <a:t>0</a:t>
                      </a:r>
                      <a:endParaRPr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DAF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Book Antiqua"/>
                        <a:buNone/>
                      </a:pPr>
                      <a:r>
                        <a:rPr lang="en-US" sz="2400" b="1">
                          <a:solidFill>
                            <a:srgbClr val="000000"/>
                          </a:solidFill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58</a:t>
                      </a:r>
                      <a:endParaRPr sz="2400"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DAF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r>
                        <a:rPr lang="en-US" sz="2400"/>
                        <a:t>51</a:t>
                      </a:r>
                      <a:endParaRPr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DAF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r>
                        <a:rPr lang="en-US" sz="2400"/>
                        <a:t>51</a:t>
                      </a:r>
                      <a:endParaRPr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1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0</a:t>
                      </a:r>
                      <a:endParaRPr sz="2400"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r>
                        <a:rPr lang="en-US" sz="2400"/>
                        <a:t>0</a:t>
                      </a:r>
                      <a:endParaRPr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Book Antiqua"/>
                        <a:buNone/>
                      </a:pPr>
                      <a:r>
                        <a:rPr lang="en-US" sz="2400" b="1">
                          <a:solidFill>
                            <a:srgbClr val="000000"/>
                          </a:solidFill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58</a:t>
                      </a:r>
                      <a:endParaRPr sz="2400"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r>
                        <a:rPr lang="en-US" sz="2400"/>
                        <a:t>51</a:t>
                      </a:r>
                      <a:endParaRPr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51</a:t>
                      </a:r>
                      <a:endParaRPr sz="2400"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202" name="Google Shape;2202;p70"/>
          <p:cNvSpPr/>
          <p:nvPr/>
        </p:nvSpPr>
        <p:spPr>
          <a:xfrm>
            <a:off x="152400" y="3454400"/>
            <a:ext cx="914400" cy="5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F</a:t>
            </a:r>
            <a:r>
              <a:rPr lang="en-US" sz="2400" b="1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 = 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03" name="Google Shape;2203;p70"/>
          <p:cNvSpPr/>
          <p:nvPr/>
        </p:nvSpPr>
        <p:spPr>
          <a:xfrm>
            <a:off x="5715000" y="3835400"/>
            <a:ext cx="914400" cy="5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A</a:t>
            </a:r>
            <a:r>
              <a:rPr lang="en-US" sz="2400" b="1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 = 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04" name="Google Shape;2204;p70"/>
          <p:cNvSpPr/>
          <p:nvPr/>
        </p:nvSpPr>
        <p:spPr>
          <a:xfrm>
            <a:off x="5715000" y="457200"/>
            <a:ext cx="914400" cy="5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A</a:t>
            </a:r>
            <a:r>
              <a:rPr lang="en-US" sz="2400" b="1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 = 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2205" name="Google Shape;2205;p70"/>
          <p:cNvGrpSpPr/>
          <p:nvPr/>
        </p:nvGrpSpPr>
        <p:grpSpPr>
          <a:xfrm>
            <a:off x="4191000" y="4467225"/>
            <a:ext cx="1990725" cy="790575"/>
            <a:chOff x="2743200" y="1266827"/>
            <a:chExt cx="3276600" cy="801682"/>
          </a:xfrm>
        </p:grpSpPr>
        <p:cxnSp>
          <p:nvCxnSpPr>
            <p:cNvPr id="2206" name="Google Shape;2206;p70"/>
            <p:cNvCxnSpPr/>
            <p:nvPr/>
          </p:nvCxnSpPr>
          <p:spPr>
            <a:xfrm>
              <a:off x="2743200" y="1676400"/>
              <a:ext cx="69215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207" name="Google Shape;2207;p70"/>
            <p:cNvSpPr/>
            <p:nvPr/>
          </p:nvSpPr>
          <p:spPr>
            <a:xfrm>
              <a:off x="3435624" y="1266827"/>
              <a:ext cx="1975367" cy="801682"/>
            </a:xfrm>
            <a:prstGeom prst="roundRect">
              <a:avLst>
                <a:gd name="adj" fmla="val 16667"/>
              </a:avLst>
            </a:prstGeom>
            <a:solidFill>
              <a:srgbClr val="FDE9D8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Median Filter</a:t>
              </a:r>
              <a:endParaRPr/>
            </a:p>
          </p:txBody>
        </p:sp>
        <p:cxnSp>
          <p:nvCxnSpPr>
            <p:cNvPr id="2208" name="Google Shape;2208;p70"/>
            <p:cNvCxnSpPr/>
            <p:nvPr/>
          </p:nvCxnSpPr>
          <p:spPr>
            <a:xfrm>
              <a:off x="5410200" y="1676400"/>
              <a:ext cx="60960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aphicFrame>
        <p:nvGraphicFramePr>
          <p:cNvPr id="2209" name="Google Shape;2209;p70"/>
          <p:cNvGraphicFramePr/>
          <p:nvPr/>
        </p:nvGraphicFramePr>
        <p:xfrm>
          <a:off x="6553200" y="3910013"/>
          <a:ext cx="2362200" cy="1660525"/>
        </p:xfrm>
        <a:graphic>
          <a:graphicData uri="http://schemas.openxmlformats.org/drawingml/2006/table">
            <a:tbl>
              <a:tblPr>
                <a:noFill/>
                <a:tableStyleId>{851CF4EA-D1BB-40FF-B8F5-498D31C3B60B}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712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800" b="1"/>
                    </a:p>
                  </a:txBody>
                  <a:tcPr marL="91450" marR="91450" marT="45650" marB="45650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50" marB="45650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50" marB="45650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12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50" marB="45650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800" b="1"/>
                    </a:p>
                  </a:txBody>
                  <a:tcPr marL="91450" marR="91450" marT="45650" marB="45650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50" marB="45650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80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50" marB="45650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800" b="1"/>
                    </a:p>
                  </a:txBody>
                  <a:tcPr marL="91450" marR="91450" marT="45650" marB="45650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50" marB="45650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210" name="Google Shape;2210;p70"/>
          <p:cNvSpPr/>
          <p:nvPr/>
        </p:nvSpPr>
        <p:spPr>
          <a:xfrm>
            <a:off x="7508875" y="4491038"/>
            <a:ext cx="492125" cy="461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51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6" name="Google Shape;2216;p71"/>
          <p:cNvSpPr/>
          <p:nvPr/>
        </p:nvSpPr>
        <p:spPr>
          <a:xfrm>
            <a:off x="457200" y="779463"/>
            <a:ext cx="9144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           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2217" name="Google Shape;2217;p71"/>
          <p:cNvGrpSpPr/>
          <p:nvPr/>
        </p:nvGrpSpPr>
        <p:grpSpPr>
          <a:xfrm>
            <a:off x="2971800" y="855663"/>
            <a:ext cx="2819400" cy="1095375"/>
            <a:chOff x="2743200" y="1266827"/>
            <a:chExt cx="3276600" cy="801682"/>
          </a:xfrm>
        </p:grpSpPr>
        <p:cxnSp>
          <p:nvCxnSpPr>
            <p:cNvPr id="2218" name="Google Shape;2218;p71"/>
            <p:cNvCxnSpPr/>
            <p:nvPr/>
          </p:nvCxnSpPr>
          <p:spPr>
            <a:xfrm>
              <a:off x="2743200" y="1676400"/>
              <a:ext cx="69215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219" name="Google Shape;2219;p71"/>
            <p:cNvSpPr/>
            <p:nvPr/>
          </p:nvSpPr>
          <p:spPr>
            <a:xfrm>
              <a:off x="3435050" y="1266827"/>
              <a:ext cx="1975922" cy="801682"/>
            </a:xfrm>
            <a:prstGeom prst="roundRect">
              <a:avLst>
                <a:gd name="adj" fmla="val 16667"/>
              </a:avLst>
            </a:prstGeom>
            <a:solidFill>
              <a:srgbClr val="FDE9D8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b="1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Median Filter</a:t>
              </a:r>
              <a:endParaRPr sz="1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cxnSp>
          <p:nvCxnSpPr>
            <p:cNvPr id="2220" name="Google Shape;2220;p71"/>
            <p:cNvCxnSpPr/>
            <p:nvPr/>
          </p:nvCxnSpPr>
          <p:spPr>
            <a:xfrm>
              <a:off x="5410200" y="1676400"/>
              <a:ext cx="60960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aphicFrame>
        <p:nvGraphicFramePr>
          <p:cNvPr id="2221" name="Google Shape;2221;p71"/>
          <p:cNvGraphicFramePr/>
          <p:nvPr/>
        </p:nvGraphicFramePr>
        <p:xfrm>
          <a:off x="912813" y="579438"/>
          <a:ext cx="1752600" cy="1554150"/>
        </p:xfrm>
        <a:graphic>
          <a:graphicData uri="http://schemas.openxmlformats.org/drawingml/2006/table">
            <a:tbl>
              <a:tblPr>
                <a:noFill/>
                <a:tableStyleId>{851CF4EA-D1BB-40FF-B8F5-498D31C3B60B}</a:tableStyleId>
              </a:tblPr>
              <a:tblGrid>
                <a:gridCol w="573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4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5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180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00"/>
                        <a:buFont typeface="Calibri"/>
                        <a:buNone/>
                      </a:pPr>
                      <a:r>
                        <a:rPr lang="en-US" sz="2200" b="1"/>
                        <a:t>41</a:t>
                      </a:r>
                      <a:endParaRPr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Book Antiqua"/>
                        <a:buNone/>
                      </a:pPr>
                      <a:r>
                        <a:rPr lang="en-US" sz="2200" b="1">
                          <a:solidFill>
                            <a:srgbClr val="000000"/>
                          </a:solidFill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200</a:t>
                      </a:r>
                      <a:endParaRPr sz="2200" b="1"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00"/>
                        <a:buFont typeface="Calibri"/>
                        <a:buNone/>
                      </a:pPr>
                      <a:r>
                        <a:rPr lang="en-US" sz="2200" b="1"/>
                        <a:t>60</a:t>
                      </a:r>
                      <a:endParaRPr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80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Book Antiqua"/>
                        <a:buNone/>
                      </a:pPr>
                      <a:r>
                        <a:rPr lang="en-US" sz="2200" b="1">
                          <a:solidFill>
                            <a:srgbClr val="000000"/>
                          </a:solidFill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52</a:t>
                      </a:r>
                      <a:endParaRPr sz="2200" b="1"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1">
                          <a:solidFill>
                            <a:srgbClr val="000000"/>
                          </a:solidFill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45</a:t>
                      </a:r>
                      <a:endParaRPr sz="2200" b="1"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Book Antiqua"/>
                        <a:buNone/>
                      </a:pPr>
                      <a:r>
                        <a:rPr lang="en-US" sz="2200" b="1">
                          <a:solidFill>
                            <a:srgbClr val="000000"/>
                          </a:solidFill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42</a:t>
                      </a:r>
                      <a:endParaRPr sz="2200" b="1"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80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00"/>
                        <a:buFont typeface="Calibri"/>
                        <a:buNone/>
                      </a:pPr>
                      <a:r>
                        <a:rPr lang="en-US" sz="2200" b="1"/>
                        <a:t>0</a:t>
                      </a:r>
                      <a:endParaRPr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Book Antiqua"/>
                        <a:buNone/>
                      </a:pPr>
                      <a:r>
                        <a:rPr lang="en-US" sz="2200" b="1">
                          <a:solidFill>
                            <a:srgbClr val="000000"/>
                          </a:solidFill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58</a:t>
                      </a:r>
                      <a:endParaRPr sz="2200" b="1"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00"/>
                        <a:buFont typeface="Calibri"/>
                        <a:buNone/>
                      </a:pPr>
                      <a:r>
                        <a:rPr lang="en-US" sz="2200" b="1"/>
                        <a:t>51</a:t>
                      </a:r>
                      <a:endParaRPr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222" name="Google Shape;2222;p71"/>
          <p:cNvGraphicFramePr/>
          <p:nvPr/>
        </p:nvGraphicFramePr>
        <p:xfrm>
          <a:off x="6553200" y="655638"/>
          <a:ext cx="2362200" cy="1477950"/>
        </p:xfrm>
        <a:graphic>
          <a:graphicData uri="http://schemas.openxmlformats.org/drawingml/2006/table">
            <a:tbl>
              <a:tblPr>
                <a:noFill/>
                <a:tableStyleId>{851CF4EA-D1BB-40FF-B8F5-498D31C3B60B}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180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75" marB="456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80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1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75" marB="456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2223" name="Google Shape;2223;p71"/>
          <p:cNvGrpSpPr/>
          <p:nvPr/>
        </p:nvGrpSpPr>
        <p:grpSpPr>
          <a:xfrm>
            <a:off x="0" y="6376988"/>
            <a:ext cx="9296400" cy="557212"/>
            <a:chOff x="0" y="6376988"/>
            <a:chExt cx="9296400" cy="557212"/>
          </a:xfrm>
        </p:grpSpPr>
        <p:grpSp>
          <p:nvGrpSpPr>
            <p:cNvPr id="2224" name="Google Shape;2224;p71"/>
            <p:cNvGrpSpPr/>
            <p:nvPr/>
          </p:nvGrpSpPr>
          <p:grpSpPr>
            <a:xfrm>
              <a:off x="0" y="6392863"/>
              <a:ext cx="9144000" cy="465137"/>
              <a:chOff x="0" y="6392863"/>
              <a:chExt cx="9144000" cy="465137"/>
            </a:xfrm>
          </p:grpSpPr>
          <p:sp>
            <p:nvSpPr>
              <p:cNvPr id="2225" name="Google Shape;2225;p71"/>
              <p:cNvSpPr txBox="1"/>
              <p:nvPr/>
            </p:nvSpPr>
            <p:spPr>
              <a:xfrm>
                <a:off x="0" y="6392863"/>
                <a:ext cx="9144000" cy="465137"/>
              </a:xfrm>
              <a:prstGeom prst="rect">
                <a:avLst/>
              </a:prstGeom>
              <a:solidFill>
                <a:srgbClr val="C0504D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200" b="1">
                    <a:solidFill>
                      <a:srgbClr val="FF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</a:t>
                </a:r>
                <a:endParaRPr sz="4400">
                  <a:solidFill>
                    <a:srgbClr val="FF0000"/>
                  </a:solidFill>
                  <a:latin typeface="Verdana"/>
                  <a:ea typeface="Verdana"/>
                  <a:cs typeface="Verdana"/>
                  <a:sym typeface="Verdana"/>
                </a:endParaRPr>
              </a:p>
            </p:txBody>
          </p:sp>
          <p:sp>
            <p:nvSpPr>
              <p:cNvPr id="2226" name="Google Shape;2226;p71"/>
              <p:cNvSpPr/>
              <p:nvPr/>
            </p:nvSpPr>
            <p:spPr>
              <a:xfrm>
                <a:off x="76200" y="6410412"/>
                <a:ext cx="1921169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b="1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Kiran TALELE </a:t>
                </a:r>
                <a:endParaRPr/>
              </a:p>
            </p:txBody>
          </p:sp>
        </p:grpSp>
        <p:sp>
          <p:nvSpPr>
            <p:cNvPr id="2227" name="Google Shape;2227;p71"/>
            <p:cNvSpPr txBox="1"/>
            <p:nvPr/>
          </p:nvSpPr>
          <p:spPr>
            <a:xfrm>
              <a:off x="8534400" y="6376988"/>
              <a:ext cx="762000" cy="5572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fld id="{00000000-1234-1234-1234-123412341234}" type="slidenum">
                <a:rPr lang="en-US" sz="2800" b="1">
                  <a:solidFill>
                    <a:srgbClr val="FFFF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59</a:t>
              </a:fld>
              <a:r>
                <a:rPr lang="en-US" sz="2400" b="1">
                  <a:solidFill>
                    <a:srgbClr val="C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endParaRPr sz="2800" b="1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2228" name="Google Shape;2228;p71"/>
          <p:cNvSpPr/>
          <p:nvPr/>
        </p:nvSpPr>
        <p:spPr>
          <a:xfrm>
            <a:off x="228600" y="558800"/>
            <a:ext cx="914400" cy="5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F</a:t>
            </a:r>
            <a:r>
              <a:rPr lang="en-US" sz="2400" b="1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 = 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29" name="Google Shape;2229;p71"/>
          <p:cNvSpPr/>
          <p:nvPr/>
        </p:nvSpPr>
        <p:spPr>
          <a:xfrm>
            <a:off x="304800" y="2286000"/>
            <a:ext cx="8534400" cy="954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To remove noisy pixels, assume virtual rows and columns with repeated border pixel values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2230" name="Google Shape;2230;p71"/>
          <p:cNvGraphicFramePr/>
          <p:nvPr/>
        </p:nvGraphicFramePr>
        <p:xfrm>
          <a:off x="838200" y="3478213"/>
          <a:ext cx="3124175" cy="2983570"/>
        </p:xfrm>
        <a:graphic>
          <a:graphicData uri="http://schemas.openxmlformats.org/drawingml/2006/table">
            <a:tbl>
              <a:tblPr>
                <a:noFill/>
                <a:tableStyleId>{851CF4EA-D1BB-40FF-B8F5-498D31C3B60B}</a:tableStyleId>
              </a:tblPr>
              <a:tblGrid>
                <a:gridCol w="562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2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25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230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230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1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r>
                        <a:rPr lang="en-US" sz="2400"/>
                        <a:t> 41</a:t>
                      </a:r>
                      <a:endParaRPr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EB7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r>
                        <a:rPr lang="en-US" sz="2400"/>
                        <a:t>41</a:t>
                      </a:r>
                      <a:endParaRPr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EB7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Book Antiqua"/>
                        <a:buNone/>
                      </a:pPr>
                      <a:r>
                        <a:rPr lang="en-US" sz="2400" b="1">
                          <a:solidFill>
                            <a:srgbClr val="000000"/>
                          </a:solidFill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200</a:t>
                      </a:r>
                      <a:endParaRPr sz="2400"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EB7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r>
                        <a:rPr lang="en-US" sz="2400"/>
                        <a:t>60</a:t>
                      </a:r>
                      <a:endParaRPr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60</a:t>
                      </a:r>
                      <a:endParaRPr sz="2400"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32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r>
                        <a:rPr lang="en-US" sz="2400"/>
                        <a:t>41</a:t>
                      </a:r>
                      <a:endParaRPr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EB7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r>
                        <a:rPr lang="en-US" sz="2400"/>
                        <a:t>41</a:t>
                      </a:r>
                      <a:endParaRPr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EB7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2400"/>
                        <a:buFont typeface="Book Antiqua"/>
                        <a:buNone/>
                      </a:pPr>
                      <a:r>
                        <a:rPr lang="en-US" sz="2400" b="1">
                          <a:solidFill>
                            <a:srgbClr val="FF0000"/>
                          </a:solidFill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200</a:t>
                      </a:r>
                      <a:endParaRPr sz="2400" b="1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EB7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r>
                        <a:rPr lang="en-US" sz="2400"/>
                        <a:t>60</a:t>
                      </a:r>
                      <a:endParaRPr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r>
                        <a:rPr lang="en-US" sz="2400"/>
                        <a:t>60</a:t>
                      </a:r>
                      <a:endParaRPr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32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Book Antiqua"/>
                        <a:buNone/>
                      </a:pPr>
                      <a:r>
                        <a:rPr lang="en-US" sz="2400" b="1">
                          <a:solidFill>
                            <a:srgbClr val="000000"/>
                          </a:solidFill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52</a:t>
                      </a:r>
                      <a:endParaRPr sz="2400"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EB7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Book Antiqua"/>
                        <a:buNone/>
                      </a:pPr>
                      <a:r>
                        <a:rPr lang="en-US" sz="2400" b="1">
                          <a:solidFill>
                            <a:srgbClr val="000000"/>
                          </a:solidFill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52</a:t>
                      </a:r>
                      <a:endParaRPr sz="2400"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EB7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>
                          <a:solidFill>
                            <a:srgbClr val="000000"/>
                          </a:solidFill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45</a:t>
                      </a:r>
                      <a:endParaRPr sz="2400"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EB7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Book Antiqua"/>
                        <a:buNone/>
                      </a:pPr>
                      <a:r>
                        <a:rPr lang="en-US" sz="2400" b="1">
                          <a:solidFill>
                            <a:srgbClr val="000000"/>
                          </a:solidFill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42</a:t>
                      </a:r>
                      <a:endParaRPr sz="2400"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Book Antiqua"/>
                        <a:buNone/>
                      </a:pPr>
                      <a:r>
                        <a:rPr lang="en-US" sz="2400" b="1">
                          <a:solidFill>
                            <a:srgbClr val="000000"/>
                          </a:solidFill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42</a:t>
                      </a:r>
                      <a:endParaRPr sz="2400"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1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r>
                        <a:rPr lang="en-US" sz="2400"/>
                        <a:t>0</a:t>
                      </a:r>
                      <a:endParaRPr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2400"/>
                        <a:buFont typeface="Calibri"/>
                        <a:buNone/>
                      </a:pPr>
                      <a:r>
                        <a:rPr lang="en-US" sz="2400" b="1">
                          <a:solidFill>
                            <a:srgbClr val="FF0000"/>
                          </a:solidFill>
                        </a:rPr>
                        <a:t>0</a:t>
                      </a:r>
                      <a:endParaRPr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Book Antiqua"/>
                        <a:buNone/>
                      </a:pPr>
                      <a:r>
                        <a:rPr lang="en-US" sz="2400" b="1">
                          <a:solidFill>
                            <a:srgbClr val="000000"/>
                          </a:solidFill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58</a:t>
                      </a:r>
                      <a:endParaRPr sz="2400"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r>
                        <a:rPr lang="en-US" sz="2400"/>
                        <a:t>51</a:t>
                      </a:r>
                      <a:endParaRPr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r>
                        <a:rPr lang="en-US" sz="2400"/>
                        <a:t>51</a:t>
                      </a:r>
                      <a:endParaRPr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1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0</a:t>
                      </a:r>
                      <a:endParaRPr sz="2400"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r>
                        <a:rPr lang="en-US" sz="2400"/>
                        <a:t>0</a:t>
                      </a:r>
                      <a:endParaRPr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Book Antiqua"/>
                        <a:buNone/>
                      </a:pPr>
                      <a:r>
                        <a:rPr lang="en-US" sz="2400" b="1">
                          <a:solidFill>
                            <a:srgbClr val="000000"/>
                          </a:solidFill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58</a:t>
                      </a:r>
                      <a:endParaRPr sz="2400"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r>
                        <a:rPr lang="en-US" sz="2400"/>
                        <a:t>51</a:t>
                      </a:r>
                      <a:endParaRPr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51</a:t>
                      </a:r>
                      <a:endParaRPr sz="2400"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231" name="Google Shape;2231;p71"/>
          <p:cNvSpPr/>
          <p:nvPr/>
        </p:nvSpPr>
        <p:spPr>
          <a:xfrm>
            <a:off x="152400" y="3454400"/>
            <a:ext cx="914400" cy="5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F</a:t>
            </a:r>
            <a:r>
              <a:rPr lang="en-US" sz="2400" b="1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 = 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32" name="Google Shape;2232;p71"/>
          <p:cNvSpPr/>
          <p:nvPr/>
        </p:nvSpPr>
        <p:spPr>
          <a:xfrm>
            <a:off x="5715000" y="3835400"/>
            <a:ext cx="914400" cy="5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A</a:t>
            </a:r>
            <a:r>
              <a:rPr lang="en-US" sz="2400" b="1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 = 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33" name="Google Shape;2233;p71"/>
          <p:cNvSpPr/>
          <p:nvPr/>
        </p:nvSpPr>
        <p:spPr>
          <a:xfrm>
            <a:off x="5715000" y="457200"/>
            <a:ext cx="914400" cy="5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A</a:t>
            </a:r>
            <a:r>
              <a:rPr lang="en-US" sz="2400" b="1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 = 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2234" name="Google Shape;2234;p71"/>
          <p:cNvGrpSpPr/>
          <p:nvPr/>
        </p:nvGrpSpPr>
        <p:grpSpPr>
          <a:xfrm>
            <a:off x="4191000" y="4467225"/>
            <a:ext cx="1990725" cy="790575"/>
            <a:chOff x="2743200" y="1266827"/>
            <a:chExt cx="3276600" cy="801682"/>
          </a:xfrm>
        </p:grpSpPr>
        <p:cxnSp>
          <p:nvCxnSpPr>
            <p:cNvPr id="2235" name="Google Shape;2235;p71"/>
            <p:cNvCxnSpPr/>
            <p:nvPr/>
          </p:nvCxnSpPr>
          <p:spPr>
            <a:xfrm>
              <a:off x="2743200" y="1676400"/>
              <a:ext cx="69215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236" name="Google Shape;2236;p71"/>
            <p:cNvSpPr/>
            <p:nvPr/>
          </p:nvSpPr>
          <p:spPr>
            <a:xfrm>
              <a:off x="3435624" y="1266827"/>
              <a:ext cx="1975367" cy="801682"/>
            </a:xfrm>
            <a:prstGeom prst="roundRect">
              <a:avLst>
                <a:gd name="adj" fmla="val 16667"/>
              </a:avLst>
            </a:prstGeom>
            <a:solidFill>
              <a:srgbClr val="FDE9D8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Median Filter</a:t>
              </a:r>
              <a:endParaRPr/>
            </a:p>
          </p:txBody>
        </p:sp>
        <p:cxnSp>
          <p:nvCxnSpPr>
            <p:cNvPr id="2237" name="Google Shape;2237;p71"/>
            <p:cNvCxnSpPr/>
            <p:nvPr/>
          </p:nvCxnSpPr>
          <p:spPr>
            <a:xfrm>
              <a:off x="5410200" y="1676400"/>
              <a:ext cx="60960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aphicFrame>
        <p:nvGraphicFramePr>
          <p:cNvPr id="2238" name="Google Shape;2238;p71"/>
          <p:cNvGraphicFramePr/>
          <p:nvPr/>
        </p:nvGraphicFramePr>
        <p:xfrm>
          <a:off x="6553200" y="3910013"/>
          <a:ext cx="2362200" cy="1728785"/>
        </p:xfrm>
        <a:graphic>
          <a:graphicData uri="http://schemas.openxmlformats.org/drawingml/2006/table">
            <a:tbl>
              <a:tblPr>
                <a:noFill/>
                <a:tableStyleId>{851CF4EA-D1BB-40FF-B8F5-498D31C3B60B}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789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800" b="1"/>
                    </a:p>
                  </a:txBody>
                  <a:tcPr marL="91450" marR="91450" marT="45625" marB="45625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 b="1">
                          <a:solidFill>
                            <a:srgbClr val="3366FF"/>
                          </a:solidFill>
                        </a:rPr>
                        <a:t> </a:t>
                      </a:r>
                      <a:endParaRPr sz="3200" b="1">
                        <a:solidFill>
                          <a:srgbClr val="3366FF"/>
                        </a:solidFill>
                      </a:endParaRPr>
                    </a:p>
                  </a:txBody>
                  <a:tcPr marL="91450" marR="91450" marT="45625" marB="45625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/>
                        <a:t> </a:t>
                      </a:r>
                      <a:endParaRPr sz="2800" b="1"/>
                    </a:p>
                  </a:txBody>
                  <a:tcPr marL="91450" marR="91450" marT="45625" marB="45625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0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 typeface="Calibri"/>
                        <a:buNone/>
                      </a:pPr>
                      <a:endParaRPr sz="2800" b="1"/>
                    </a:p>
                  </a:txBody>
                  <a:tcPr marL="91450" marR="91450" marT="45625" marB="45625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800" b="1"/>
                    </a:p>
                  </a:txBody>
                  <a:tcPr marL="91450" marR="91450" marT="45625" marB="45625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800" b="1"/>
                    </a:p>
                  </a:txBody>
                  <a:tcPr marL="91450" marR="91450" marT="45625" marB="45625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89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200" b="1">
                        <a:solidFill>
                          <a:srgbClr val="0000FF"/>
                        </a:solidFill>
                      </a:endParaRPr>
                    </a:p>
                  </a:txBody>
                  <a:tcPr marL="91450" marR="91450" marT="45625" marB="45625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800" b="1"/>
                    </a:p>
                  </a:txBody>
                  <a:tcPr marL="91450" marR="91450" marT="45625" marB="45625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800" b="1"/>
                    </a:p>
                  </a:txBody>
                  <a:tcPr marL="91450" marR="91450" marT="45625" marB="45625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239" name="Google Shape;2239;p71"/>
          <p:cNvSpPr/>
          <p:nvPr/>
        </p:nvSpPr>
        <p:spPr>
          <a:xfrm>
            <a:off x="6670675" y="3957638"/>
            <a:ext cx="492125" cy="461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45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18"/>
          <p:cNvSpPr txBox="1">
            <a:spLocks noGrp="1"/>
          </p:cNvSpPr>
          <p:nvPr>
            <p:ph type="title"/>
          </p:nvPr>
        </p:nvSpPr>
        <p:spPr>
          <a:xfrm>
            <a:off x="-990600" y="228600"/>
            <a:ext cx="5781675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Spatial Filtering</a:t>
            </a:r>
            <a:endParaRPr sz="3200" b="1">
              <a:solidFill>
                <a:srgbClr val="8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61" name="Google Shape;661;p18"/>
          <p:cNvGrpSpPr/>
          <p:nvPr/>
        </p:nvGrpSpPr>
        <p:grpSpPr>
          <a:xfrm>
            <a:off x="7162800" y="1425575"/>
            <a:ext cx="1568450" cy="1560513"/>
            <a:chOff x="3696" y="2149"/>
            <a:chExt cx="988" cy="983"/>
          </a:xfrm>
        </p:grpSpPr>
        <p:sp>
          <p:nvSpPr>
            <p:cNvPr id="662" name="Google Shape;662;p18"/>
            <p:cNvSpPr/>
            <p:nvPr/>
          </p:nvSpPr>
          <p:spPr>
            <a:xfrm>
              <a:off x="3696" y="2149"/>
              <a:ext cx="329" cy="329"/>
            </a:xfrm>
            <a:prstGeom prst="rect">
              <a:avLst/>
            </a:prstGeom>
            <a:solidFill>
              <a:srgbClr val="99CCFF">
                <a:alpha val="18431"/>
              </a:srgbClr>
            </a:solidFill>
            <a:ln w="25400" cap="flat" cmpd="sng">
              <a:solidFill>
                <a:srgbClr val="00008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i="1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w</a:t>
              </a:r>
              <a:r>
                <a:rPr lang="en-US" sz="2400" baseline="-250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1</a:t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63" name="Google Shape;663;p18"/>
            <p:cNvSpPr/>
            <p:nvPr/>
          </p:nvSpPr>
          <p:spPr>
            <a:xfrm>
              <a:off x="4025" y="2149"/>
              <a:ext cx="330" cy="329"/>
            </a:xfrm>
            <a:prstGeom prst="rect">
              <a:avLst/>
            </a:prstGeom>
            <a:solidFill>
              <a:srgbClr val="99CCFF">
                <a:alpha val="18431"/>
              </a:srgbClr>
            </a:solidFill>
            <a:ln w="25400" cap="flat" cmpd="sng">
              <a:solidFill>
                <a:srgbClr val="00008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i="1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w</a:t>
              </a:r>
              <a:r>
                <a:rPr lang="en-US" sz="2400" baseline="-250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2</a:t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64" name="Google Shape;664;p18"/>
            <p:cNvSpPr/>
            <p:nvPr/>
          </p:nvSpPr>
          <p:spPr>
            <a:xfrm>
              <a:off x="4355" y="2149"/>
              <a:ext cx="329" cy="329"/>
            </a:xfrm>
            <a:prstGeom prst="rect">
              <a:avLst/>
            </a:prstGeom>
            <a:solidFill>
              <a:srgbClr val="99CCFF">
                <a:alpha val="18431"/>
              </a:srgbClr>
            </a:solidFill>
            <a:ln w="25400" cap="flat" cmpd="sng">
              <a:solidFill>
                <a:srgbClr val="00008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i="1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w</a:t>
              </a:r>
              <a:r>
                <a:rPr lang="en-US" sz="2400" baseline="-250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3</a:t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65" name="Google Shape;665;p18"/>
            <p:cNvSpPr/>
            <p:nvPr/>
          </p:nvSpPr>
          <p:spPr>
            <a:xfrm>
              <a:off x="3696" y="2474"/>
              <a:ext cx="329" cy="329"/>
            </a:xfrm>
            <a:prstGeom prst="rect">
              <a:avLst/>
            </a:prstGeom>
            <a:solidFill>
              <a:srgbClr val="99CCFF">
                <a:alpha val="18431"/>
              </a:srgbClr>
            </a:solidFill>
            <a:ln w="25400" cap="flat" cmpd="sng">
              <a:solidFill>
                <a:srgbClr val="00008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i="1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w</a:t>
              </a:r>
              <a:r>
                <a:rPr lang="en-US" sz="2400" baseline="-250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4</a:t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66" name="Google Shape;666;p18"/>
            <p:cNvSpPr/>
            <p:nvPr/>
          </p:nvSpPr>
          <p:spPr>
            <a:xfrm>
              <a:off x="4025" y="2474"/>
              <a:ext cx="330" cy="329"/>
            </a:xfrm>
            <a:prstGeom prst="rect">
              <a:avLst/>
            </a:prstGeom>
            <a:solidFill>
              <a:srgbClr val="008000">
                <a:alpha val="18431"/>
              </a:srgbClr>
            </a:solidFill>
            <a:ln w="25400" cap="flat" cmpd="sng">
              <a:solidFill>
                <a:srgbClr val="00008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i="1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w</a:t>
              </a:r>
              <a:r>
                <a:rPr lang="en-US" sz="2400" baseline="-250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5</a:t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67" name="Google Shape;667;p18"/>
            <p:cNvSpPr/>
            <p:nvPr/>
          </p:nvSpPr>
          <p:spPr>
            <a:xfrm>
              <a:off x="4355" y="2474"/>
              <a:ext cx="329" cy="329"/>
            </a:xfrm>
            <a:prstGeom prst="rect">
              <a:avLst/>
            </a:prstGeom>
            <a:solidFill>
              <a:srgbClr val="99CCFF">
                <a:alpha val="18431"/>
              </a:srgbClr>
            </a:solidFill>
            <a:ln w="25400" cap="flat" cmpd="sng">
              <a:solidFill>
                <a:srgbClr val="00008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i="1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w</a:t>
              </a:r>
              <a:r>
                <a:rPr lang="en-US" sz="2400" baseline="-250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6</a:t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68" name="Google Shape;668;p18"/>
            <p:cNvSpPr/>
            <p:nvPr/>
          </p:nvSpPr>
          <p:spPr>
            <a:xfrm>
              <a:off x="3696" y="2803"/>
              <a:ext cx="329" cy="329"/>
            </a:xfrm>
            <a:prstGeom prst="rect">
              <a:avLst/>
            </a:prstGeom>
            <a:solidFill>
              <a:srgbClr val="99CCFF">
                <a:alpha val="18431"/>
              </a:srgbClr>
            </a:solidFill>
            <a:ln w="25400" cap="flat" cmpd="sng">
              <a:solidFill>
                <a:srgbClr val="00008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i="1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w</a:t>
              </a:r>
              <a:r>
                <a:rPr lang="en-US" sz="2400" baseline="-250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7</a:t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69" name="Google Shape;669;p18"/>
            <p:cNvSpPr/>
            <p:nvPr/>
          </p:nvSpPr>
          <p:spPr>
            <a:xfrm>
              <a:off x="4025" y="2803"/>
              <a:ext cx="330" cy="329"/>
            </a:xfrm>
            <a:prstGeom prst="rect">
              <a:avLst/>
            </a:prstGeom>
            <a:solidFill>
              <a:srgbClr val="99CCFF">
                <a:alpha val="18431"/>
              </a:srgbClr>
            </a:solidFill>
            <a:ln w="25400" cap="flat" cmpd="sng">
              <a:solidFill>
                <a:srgbClr val="00008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i="1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w</a:t>
              </a:r>
              <a:r>
                <a:rPr lang="en-US" sz="2400" baseline="-250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8</a:t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70" name="Google Shape;670;p18"/>
            <p:cNvSpPr/>
            <p:nvPr/>
          </p:nvSpPr>
          <p:spPr>
            <a:xfrm>
              <a:off x="4355" y="2803"/>
              <a:ext cx="329" cy="329"/>
            </a:xfrm>
            <a:prstGeom prst="rect">
              <a:avLst/>
            </a:prstGeom>
            <a:solidFill>
              <a:srgbClr val="99CCFF">
                <a:alpha val="18431"/>
              </a:srgbClr>
            </a:solidFill>
            <a:ln w="25400" cap="flat" cmpd="sng">
              <a:solidFill>
                <a:srgbClr val="00008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i="1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w</a:t>
              </a:r>
              <a:r>
                <a:rPr lang="en-US" sz="2400" baseline="-250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9</a:t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671" name="Google Shape;671;p18"/>
          <p:cNvGrpSpPr/>
          <p:nvPr/>
        </p:nvGrpSpPr>
        <p:grpSpPr>
          <a:xfrm>
            <a:off x="523875" y="1624013"/>
            <a:ext cx="3625850" cy="3384550"/>
            <a:chOff x="330" y="1023"/>
            <a:chExt cx="2284" cy="2132"/>
          </a:xfrm>
        </p:grpSpPr>
        <p:sp>
          <p:nvSpPr>
            <p:cNvPr id="672" name="Google Shape;672;p18"/>
            <p:cNvSpPr/>
            <p:nvPr/>
          </p:nvSpPr>
          <p:spPr>
            <a:xfrm>
              <a:off x="330" y="1023"/>
              <a:ext cx="144" cy="144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73" name="Google Shape;673;p18"/>
            <p:cNvSpPr/>
            <p:nvPr/>
          </p:nvSpPr>
          <p:spPr>
            <a:xfrm>
              <a:off x="474" y="1023"/>
              <a:ext cx="144" cy="144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74" name="Google Shape;674;p18"/>
            <p:cNvSpPr/>
            <p:nvPr/>
          </p:nvSpPr>
          <p:spPr>
            <a:xfrm>
              <a:off x="618" y="1023"/>
              <a:ext cx="144" cy="144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75" name="Google Shape;675;p18"/>
            <p:cNvSpPr/>
            <p:nvPr/>
          </p:nvSpPr>
          <p:spPr>
            <a:xfrm>
              <a:off x="762" y="1023"/>
              <a:ext cx="144" cy="144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76" name="Google Shape;676;p18"/>
            <p:cNvSpPr/>
            <p:nvPr/>
          </p:nvSpPr>
          <p:spPr>
            <a:xfrm>
              <a:off x="906" y="1023"/>
              <a:ext cx="144" cy="144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77" name="Google Shape;677;p18"/>
            <p:cNvSpPr/>
            <p:nvPr/>
          </p:nvSpPr>
          <p:spPr>
            <a:xfrm>
              <a:off x="1045" y="1023"/>
              <a:ext cx="144" cy="144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78" name="Google Shape;678;p18"/>
            <p:cNvSpPr/>
            <p:nvPr/>
          </p:nvSpPr>
          <p:spPr>
            <a:xfrm>
              <a:off x="1189" y="1023"/>
              <a:ext cx="144" cy="144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79" name="Google Shape;679;p18"/>
            <p:cNvSpPr/>
            <p:nvPr/>
          </p:nvSpPr>
          <p:spPr>
            <a:xfrm>
              <a:off x="1333" y="1023"/>
              <a:ext cx="144" cy="144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80" name="Google Shape;680;p18"/>
            <p:cNvSpPr/>
            <p:nvPr/>
          </p:nvSpPr>
          <p:spPr>
            <a:xfrm>
              <a:off x="1477" y="1023"/>
              <a:ext cx="144" cy="144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81" name="Google Shape;681;p18"/>
            <p:cNvSpPr/>
            <p:nvPr/>
          </p:nvSpPr>
          <p:spPr>
            <a:xfrm>
              <a:off x="1616" y="1023"/>
              <a:ext cx="144" cy="144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82" name="Google Shape;682;p18"/>
            <p:cNvSpPr/>
            <p:nvPr/>
          </p:nvSpPr>
          <p:spPr>
            <a:xfrm>
              <a:off x="330" y="1165"/>
              <a:ext cx="144" cy="144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83" name="Google Shape;683;p18"/>
            <p:cNvSpPr/>
            <p:nvPr/>
          </p:nvSpPr>
          <p:spPr>
            <a:xfrm>
              <a:off x="474" y="1165"/>
              <a:ext cx="144" cy="144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84" name="Google Shape;684;p18"/>
            <p:cNvSpPr/>
            <p:nvPr/>
          </p:nvSpPr>
          <p:spPr>
            <a:xfrm>
              <a:off x="618" y="1165"/>
              <a:ext cx="144" cy="144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85" name="Google Shape;685;p18"/>
            <p:cNvSpPr/>
            <p:nvPr/>
          </p:nvSpPr>
          <p:spPr>
            <a:xfrm>
              <a:off x="762" y="1165"/>
              <a:ext cx="144" cy="144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86" name="Google Shape;686;p18"/>
            <p:cNvSpPr/>
            <p:nvPr/>
          </p:nvSpPr>
          <p:spPr>
            <a:xfrm>
              <a:off x="906" y="1165"/>
              <a:ext cx="144" cy="144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87" name="Google Shape;687;p18"/>
            <p:cNvSpPr/>
            <p:nvPr/>
          </p:nvSpPr>
          <p:spPr>
            <a:xfrm>
              <a:off x="1045" y="1165"/>
              <a:ext cx="144" cy="144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88" name="Google Shape;688;p18"/>
            <p:cNvSpPr/>
            <p:nvPr/>
          </p:nvSpPr>
          <p:spPr>
            <a:xfrm>
              <a:off x="1189" y="1165"/>
              <a:ext cx="144" cy="144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89" name="Google Shape;689;p18"/>
            <p:cNvSpPr/>
            <p:nvPr/>
          </p:nvSpPr>
          <p:spPr>
            <a:xfrm>
              <a:off x="1333" y="1165"/>
              <a:ext cx="144" cy="144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90" name="Google Shape;690;p18"/>
            <p:cNvSpPr/>
            <p:nvPr/>
          </p:nvSpPr>
          <p:spPr>
            <a:xfrm>
              <a:off x="1477" y="1165"/>
              <a:ext cx="144" cy="144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91" name="Google Shape;691;p18"/>
            <p:cNvSpPr/>
            <p:nvPr/>
          </p:nvSpPr>
          <p:spPr>
            <a:xfrm>
              <a:off x="1616" y="1165"/>
              <a:ext cx="144" cy="144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92" name="Google Shape;692;p18"/>
            <p:cNvSpPr/>
            <p:nvPr/>
          </p:nvSpPr>
          <p:spPr>
            <a:xfrm>
              <a:off x="330" y="1309"/>
              <a:ext cx="144" cy="144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93" name="Google Shape;693;p18"/>
            <p:cNvSpPr/>
            <p:nvPr/>
          </p:nvSpPr>
          <p:spPr>
            <a:xfrm>
              <a:off x="474" y="1309"/>
              <a:ext cx="144" cy="144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94" name="Google Shape;694;p18"/>
            <p:cNvSpPr/>
            <p:nvPr/>
          </p:nvSpPr>
          <p:spPr>
            <a:xfrm>
              <a:off x="618" y="1309"/>
              <a:ext cx="144" cy="144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95" name="Google Shape;695;p18"/>
            <p:cNvSpPr/>
            <p:nvPr/>
          </p:nvSpPr>
          <p:spPr>
            <a:xfrm>
              <a:off x="762" y="1309"/>
              <a:ext cx="144" cy="144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96" name="Google Shape;696;p18"/>
            <p:cNvSpPr/>
            <p:nvPr/>
          </p:nvSpPr>
          <p:spPr>
            <a:xfrm>
              <a:off x="906" y="1309"/>
              <a:ext cx="144" cy="144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97" name="Google Shape;697;p18"/>
            <p:cNvSpPr/>
            <p:nvPr/>
          </p:nvSpPr>
          <p:spPr>
            <a:xfrm>
              <a:off x="1045" y="1309"/>
              <a:ext cx="144" cy="144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98" name="Google Shape;698;p18"/>
            <p:cNvSpPr/>
            <p:nvPr/>
          </p:nvSpPr>
          <p:spPr>
            <a:xfrm>
              <a:off x="1189" y="1309"/>
              <a:ext cx="144" cy="144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99" name="Google Shape;699;p18"/>
            <p:cNvSpPr/>
            <p:nvPr/>
          </p:nvSpPr>
          <p:spPr>
            <a:xfrm>
              <a:off x="1333" y="1309"/>
              <a:ext cx="144" cy="144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00" name="Google Shape;700;p18"/>
            <p:cNvSpPr/>
            <p:nvPr/>
          </p:nvSpPr>
          <p:spPr>
            <a:xfrm>
              <a:off x="1477" y="1309"/>
              <a:ext cx="144" cy="144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01" name="Google Shape;701;p18"/>
            <p:cNvSpPr/>
            <p:nvPr/>
          </p:nvSpPr>
          <p:spPr>
            <a:xfrm>
              <a:off x="1616" y="1309"/>
              <a:ext cx="144" cy="144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02" name="Google Shape;702;p18"/>
            <p:cNvSpPr/>
            <p:nvPr/>
          </p:nvSpPr>
          <p:spPr>
            <a:xfrm>
              <a:off x="330" y="1451"/>
              <a:ext cx="144" cy="144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03" name="Google Shape;703;p18"/>
            <p:cNvSpPr/>
            <p:nvPr/>
          </p:nvSpPr>
          <p:spPr>
            <a:xfrm>
              <a:off x="474" y="1451"/>
              <a:ext cx="144" cy="144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04" name="Google Shape;704;p18"/>
            <p:cNvSpPr/>
            <p:nvPr/>
          </p:nvSpPr>
          <p:spPr>
            <a:xfrm>
              <a:off x="618" y="1451"/>
              <a:ext cx="144" cy="144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05" name="Google Shape;705;p18"/>
            <p:cNvSpPr/>
            <p:nvPr/>
          </p:nvSpPr>
          <p:spPr>
            <a:xfrm>
              <a:off x="762" y="1451"/>
              <a:ext cx="144" cy="144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06" name="Google Shape;706;p18"/>
            <p:cNvSpPr/>
            <p:nvPr/>
          </p:nvSpPr>
          <p:spPr>
            <a:xfrm>
              <a:off x="906" y="1451"/>
              <a:ext cx="144" cy="144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07" name="Google Shape;707;p18"/>
            <p:cNvSpPr/>
            <p:nvPr/>
          </p:nvSpPr>
          <p:spPr>
            <a:xfrm>
              <a:off x="1045" y="1451"/>
              <a:ext cx="144" cy="144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08" name="Google Shape;708;p18"/>
            <p:cNvSpPr/>
            <p:nvPr/>
          </p:nvSpPr>
          <p:spPr>
            <a:xfrm>
              <a:off x="1189" y="1451"/>
              <a:ext cx="144" cy="144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09" name="Google Shape;709;p18"/>
            <p:cNvSpPr/>
            <p:nvPr/>
          </p:nvSpPr>
          <p:spPr>
            <a:xfrm>
              <a:off x="1333" y="1451"/>
              <a:ext cx="144" cy="144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10" name="Google Shape;710;p18"/>
            <p:cNvSpPr/>
            <p:nvPr/>
          </p:nvSpPr>
          <p:spPr>
            <a:xfrm>
              <a:off x="1477" y="1451"/>
              <a:ext cx="144" cy="144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11" name="Google Shape;711;p18"/>
            <p:cNvSpPr/>
            <p:nvPr/>
          </p:nvSpPr>
          <p:spPr>
            <a:xfrm>
              <a:off x="1616" y="1451"/>
              <a:ext cx="144" cy="144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12" name="Google Shape;712;p18"/>
            <p:cNvSpPr/>
            <p:nvPr/>
          </p:nvSpPr>
          <p:spPr>
            <a:xfrm>
              <a:off x="330" y="1588"/>
              <a:ext cx="144" cy="144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13" name="Google Shape;713;p18"/>
            <p:cNvSpPr/>
            <p:nvPr/>
          </p:nvSpPr>
          <p:spPr>
            <a:xfrm>
              <a:off x="474" y="1588"/>
              <a:ext cx="144" cy="144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14" name="Google Shape;714;p18"/>
            <p:cNvSpPr/>
            <p:nvPr/>
          </p:nvSpPr>
          <p:spPr>
            <a:xfrm>
              <a:off x="618" y="1588"/>
              <a:ext cx="144" cy="144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15" name="Google Shape;715;p18"/>
            <p:cNvSpPr/>
            <p:nvPr/>
          </p:nvSpPr>
          <p:spPr>
            <a:xfrm>
              <a:off x="762" y="1588"/>
              <a:ext cx="144" cy="144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16" name="Google Shape;716;p18"/>
            <p:cNvSpPr/>
            <p:nvPr/>
          </p:nvSpPr>
          <p:spPr>
            <a:xfrm>
              <a:off x="906" y="1588"/>
              <a:ext cx="144" cy="144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17" name="Google Shape;717;p18"/>
            <p:cNvSpPr/>
            <p:nvPr/>
          </p:nvSpPr>
          <p:spPr>
            <a:xfrm>
              <a:off x="1045" y="1588"/>
              <a:ext cx="144" cy="144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18" name="Google Shape;718;p18"/>
            <p:cNvSpPr/>
            <p:nvPr/>
          </p:nvSpPr>
          <p:spPr>
            <a:xfrm>
              <a:off x="1189" y="1588"/>
              <a:ext cx="144" cy="144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19" name="Google Shape;719;p18"/>
            <p:cNvSpPr/>
            <p:nvPr/>
          </p:nvSpPr>
          <p:spPr>
            <a:xfrm>
              <a:off x="1333" y="1588"/>
              <a:ext cx="144" cy="144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20" name="Google Shape;720;p18"/>
            <p:cNvSpPr/>
            <p:nvPr/>
          </p:nvSpPr>
          <p:spPr>
            <a:xfrm>
              <a:off x="1477" y="1588"/>
              <a:ext cx="144" cy="144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21" name="Google Shape;721;p18"/>
            <p:cNvSpPr/>
            <p:nvPr/>
          </p:nvSpPr>
          <p:spPr>
            <a:xfrm>
              <a:off x="1616" y="1588"/>
              <a:ext cx="144" cy="144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22" name="Google Shape;722;p18"/>
            <p:cNvSpPr/>
            <p:nvPr/>
          </p:nvSpPr>
          <p:spPr>
            <a:xfrm>
              <a:off x="330" y="1730"/>
              <a:ext cx="144" cy="144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23" name="Google Shape;723;p18"/>
            <p:cNvSpPr/>
            <p:nvPr/>
          </p:nvSpPr>
          <p:spPr>
            <a:xfrm>
              <a:off x="474" y="1730"/>
              <a:ext cx="144" cy="144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24" name="Google Shape;724;p18"/>
            <p:cNvSpPr/>
            <p:nvPr/>
          </p:nvSpPr>
          <p:spPr>
            <a:xfrm>
              <a:off x="618" y="1730"/>
              <a:ext cx="144" cy="144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25" name="Google Shape;725;p18"/>
            <p:cNvSpPr/>
            <p:nvPr/>
          </p:nvSpPr>
          <p:spPr>
            <a:xfrm>
              <a:off x="762" y="1730"/>
              <a:ext cx="144" cy="144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26" name="Google Shape;726;p18"/>
            <p:cNvSpPr/>
            <p:nvPr/>
          </p:nvSpPr>
          <p:spPr>
            <a:xfrm>
              <a:off x="906" y="1730"/>
              <a:ext cx="144" cy="144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27" name="Google Shape;727;p18"/>
            <p:cNvSpPr/>
            <p:nvPr/>
          </p:nvSpPr>
          <p:spPr>
            <a:xfrm>
              <a:off x="1045" y="1730"/>
              <a:ext cx="144" cy="144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28" name="Google Shape;728;p18"/>
            <p:cNvSpPr/>
            <p:nvPr/>
          </p:nvSpPr>
          <p:spPr>
            <a:xfrm>
              <a:off x="1189" y="1730"/>
              <a:ext cx="144" cy="144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29" name="Google Shape;729;p18"/>
            <p:cNvSpPr/>
            <p:nvPr/>
          </p:nvSpPr>
          <p:spPr>
            <a:xfrm>
              <a:off x="1333" y="1730"/>
              <a:ext cx="144" cy="144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30" name="Google Shape;730;p18"/>
            <p:cNvSpPr/>
            <p:nvPr/>
          </p:nvSpPr>
          <p:spPr>
            <a:xfrm>
              <a:off x="1477" y="1730"/>
              <a:ext cx="144" cy="144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31" name="Google Shape;731;p18"/>
            <p:cNvSpPr/>
            <p:nvPr/>
          </p:nvSpPr>
          <p:spPr>
            <a:xfrm>
              <a:off x="1616" y="1730"/>
              <a:ext cx="144" cy="144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32" name="Google Shape;732;p18"/>
            <p:cNvSpPr/>
            <p:nvPr/>
          </p:nvSpPr>
          <p:spPr>
            <a:xfrm>
              <a:off x="330" y="1874"/>
              <a:ext cx="144" cy="144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33" name="Google Shape;733;p18"/>
            <p:cNvSpPr/>
            <p:nvPr/>
          </p:nvSpPr>
          <p:spPr>
            <a:xfrm>
              <a:off x="474" y="1874"/>
              <a:ext cx="144" cy="144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34" name="Google Shape;734;p18"/>
            <p:cNvSpPr/>
            <p:nvPr/>
          </p:nvSpPr>
          <p:spPr>
            <a:xfrm>
              <a:off x="618" y="1874"/>
              <a:ext cx="144" cy="144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35" name="Google Shape;735;p18"/>
            <p:cNvSpPr/>
            <p:nvPr/>
          </p:nvSpPr>
          <p:spPr>
            <a:xfrm>
              <a:off x="762" y="1874"/>
              <a:ext cx="144" cy="144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36" name="Google Shape;736;p18"/>
            <p:cNvSpPr/>
            <p:nvPr/>
          </p:nvSpPr>
          <p:spPr>
            <a:xfrm>
              <a:off x="906" y="1874"/>
              <a:ext cx="144" cy="144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37" name="Google Shape;737;p18"/>
            <p:cNvSpPr/>
            <p:nvPr/>
          </p:nvSpPr>
          <p:spPr>
            <a:xfrm>
              <a:off x="1045" y="1874"/>
              <a:ext cx="144" cy="144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38" name="Google Shape;738;p18"/>
            <p:cNvSpPr/>
            <p:nvPr/>
          </p:nvSpPr>
          <p:spPr>
            <a:xfrm>
              <a:off x="1189" y="1874"/>
              <a:ext cx="144" cy="144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39" name="Google Shape;739;p18"/>
            <p:cNvSpPr/>
            <p:nvPr/>
          </p:nvSpPr>
          <p:spPr>
            <a:xfrm>
              <a:off x="1333" y="1874"/>
              <a:ext cx="144" cy="144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40" name="Google Shape;740;p18"/>
            <p:cNvSpPr/>
            <p:nvPr/>
          </p:nvSpPr>
          <p:spPr>
            <a:xfrm>
              <a:off x="1477" y="1874"/>
              <a:ext cx="144" cy="144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41" name="Google Shape;741;p18"/>
            <p:cNvSpPr/>
            <p:nvPr/>
          </p:nvSpPr>
          <p:spPr>
            <a:xfrm>
              <a:off x="1616" y="1874"/>
              <a:ext cx="144" cy="144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42" name="Google Shape;742;p18"/>
            <p:cNvSpPr/>
            <p:nvPr/>
          </p:nvSpPr>
          <p:spPr>
            <a:xfrm>
              <a:off x="330" y="2016"/>
              <a:ext cx="144" cy="144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43" name="Google Shape;743;p18"/>
            <p:cNvSpPr/>
            <p:nvPr/>
          </p:nvSpPr>
          <p:spPr>
            <a:xfrm>
              <a:off x="474" y="2016"/>
              <a:ext cx="144" cy="144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44" name="Google Shape;744;p18"/>
            <p:cNvSpPr/>
            <p:nvPr/>
          </p:nvSpPr>
          <p:spPr>
            <a:xfrm>
              <a:off x="618" y="2016"/>
              <a:ext cx="144" cy="144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45" name="Google Shape;745;p18"/>
            <p:cNvSpPr/>
            <p:nvPr/>
          </p:nvSpPr>
          <p:spPr>
            <a:xfrm>
              <a:off x="762" y="2016"/>
              <a:ext cx="144" cy="144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46" name="Google Shape;746;p18"/>
            <p:cNvSpPr/>
            <p:nvPr/>
          </p:nvSpPr>
          <p:spPr>
            <a:xfrm>
              <a:off x="906" y="2016"/>
              <a:ext cx="144" cy="144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47" name="Google Shape;747;p18"/>
            <p:cNvSpPr/>
            <p:nvPr/>
          </p:nvSpPr>
          <p:spPr>
            <a:xfrm>
              <a:off x="1045" y="2016"/>
              <a:ext cx="144" cy="144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48" name="Google Shape;748;p18"/>
            <p:cNvSpPr/>
            <p:nvPr/>
          </p:nvSpPr>
          <p:spPr>
            <a:xfrm>
              <a:off x="1189" y="2016"/>
              <a:ext cx="144" cy="144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49" name="Google Shape;749;p18"/>
            <p:cNvSpPr/>
            <p:nvPr/>
          </p:nvSpPr>
          <p:spPr>
            <a:xfrm>
              <a:off x="1333" y="2016"/>
              <a:ext cx="144" cy="144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50" name="Google Shape;750;p18"/>
            <p:cNvSpPr/>
            <p:nvPr/>
          </p:nvSpPr>
          <p:spPr>
            <a:xfrm>
              <a:off x="1477" y="2016"/>
              <a:ext cx="144" cy="144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51" name="Google Shape;751;p18"/>
            <p:cNvSpPr/>
            <p:nvPr/>
          </p:nvSpPr>
          <p:spPr>
            <a:xfrm>
              <a:off x="1616" y="2016"/>
              <a:ext cx="144" cy="144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52" name="Google Shape;752;p18"/>
            <p:cNvSpPr/>
            <p:nvPr/>
          </p:nvSpPr>
          <p:spPr>
            <a:xfrm>
              <a:off x="330" y="2162"/>
              <a:ext cx="144" cy="144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53" name="Google Shape;753;p18"/>
            <p:cNvSpPr/>
            <p:nvPr/>
          </p:nvSpPr>
          <p:spPr>
            <a:xfrm>
              <a:off x="474" y="2162"/>
              <a:ext cx="144" cy="144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54" name="Google Shape;754;p18"/>
            <p:cNvSpPr/>
            <p:nvPr/>
          </p:nvSpPr>
          <p:spPr>
            <a:xfrm>
              <a:off x="618" y="2162"/>
              <a:ext cx="144" cy="144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55" name="Google Shape;755;p18"/>
            <p:cNvSpPr/>
            <p:nvPr/>
          </p:nvSpPr>
          <p:spPr>
            <a:xfrm>
              <a:off x="762" y="2162"/>
              <a:ext cx="144" cy="144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56" name="Google Shape;756;p18"/>
            <p:cNvSpPr/>
            <p:nvPr/>
          </p:nvSpPr>
          <p:spPr>
            <a:xfrm>
              <a:off x="906" y="2162"/>
              <a:ext cx="144" cy="144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57" name="Google Shape;757;p18"/>
            <p:cNvSpPr/>
            <p:nvPr/>
          </p:nvSpPr>
          <p:spPr>
            <a:xfrm>
              <a:off x="1045" y="2162"/>
              <a:ext cx="144" cy="144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58" name="Google Shape;758;p18"/>
            <p:cNvSpPr/>
            <p:nvPr/>
          </p:nvSpPr>
          <p:spPr>
            <a:xfrm>
              <a:off x="1189" y="2162"/>
              <a:ext cx="144" cy="144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59" name="Google Shape;759;p18"/>
            <p:cNvSpPr/>
            <p:nvPr/>
          </p:nvSpPr>
          <p:spPr>
            <a:xfrm>
              <a:off x="1333" y="2162"/>
              <a:ext cx="144" cy="144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60" name="Google Shape;760;p18"/>
            <p:cNvSpPr/>
            <p:nvPr/>
          </p:nvSpPr>
          <p:spPr>
            <a:xfrm>
              <a:off x="1477" y="2162"/>
              <a:ext cx="144" cy="144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61" name="Google Shape;761;p18"/>
            <p:cNvSpPr/>
            <p:nvPr/>
          </p:nvSpPr>
          <p:spPr>
            <a:xfrm>
              <a:off x="1616" y="2162"/>
              <a:ext cx="144" cy="144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62" name="Google Shape;762;p18"/>
            <p:cNvSpPr/>
            <p:nvPr/>
          </p:nvSpPr>
          <p:spPr>
            <a:xfrm>
              <a:off x="330" y="2304"/>
              <a:ext cx="144" cy="144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63" name="Google Shape;763;p18"/>
            <p:cNvSpPr/>
            <p:nvPr/>
          </p:nvSpPr>
          <p:spPr>
            <a:xfrm>
              <a:off x="474" y="2304"/>
              <a:ext cx="144" cy="144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64" name="Google Shape;764;p18"/>
            <p:cNvSpPr/>
            <p:nvPr/>
          </p:nvSpPr>
          <p:spPr>
            <a:xfrm>
              <a:off x="618" y="2304"/>
              <a:ext cx="144" cy="144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65" name="Google Shape;765;p18"/>
            <p:cNvSpPr/>
            <p:nvPr/>
          </p:nvSpPr>
          <p:spPr>
            <a:xfrm>
              <a:off x="762" y="2304"/>
              <a:ext cx="144" cy="144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66" name="Google Shape;766;p18"/>
            <p:cNvSpPr/>
            <p:nvPr/>
          </p:nvSpPr>
          <p:spPr>
            <a:xfrm>
              <a:off x="906" y="2304"/>
              <a:ext cx="144" cy="144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67" name="Google Shape;767;p18"/>
            <p:cNvSpPr/>
            <p:nvPr/>
          </p:nvSpPr>
          <p:spPr>
            <a:xfrm>
              <a:off x="1045" y="2304"/>
              <a:ext cx="144" cy="144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68" name="Google Shape;768;p18"/>
            <p:cNvSpPr/>
            <p:nvPr/>
          </p:nvSpPr>
          <p:spPr>
            <a:xfrm>
              <a:off x="1189" y="2304"/>
              <a:ext cx="144" cy="144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69" name="Google Shape;769;p18"/>
            <p:cNvSpPr/>
            <p:nvPr/>
          </p:nvSpPr>
          <p:spPr>
            <a:xfrm>
              <a:off x="1333" y="2304"/>
              <a:ext cx="144" cy="144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70" name="Google Shape;770;p18"/>
            <p:cNvSpPr/>
            <p:nvPr/>
          </p:nvSpPr>
          <p:spPr>
            <a:xfrm>
              <a:off x="1477" y="2304"/>
              <a:ext cx="144" cy="144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71" name="Google Shape;771;p18"/>
            <p:cNvSpPr/>
            <p:nvPr/>
          </p:nvSpPr>
          <p:spPr>
            <a:xfrm>
              <a:off x="1616" y="2304"/>
              <a:ext cx="144" cy="144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72" name="Google Shape;772;p18"/>
            <p:cNvSpPr/>
            <p:nvPr/>
          </p:nvSpPr>
          <p:spPr>
            <a:xfrm>
              <a:off x="1755" y="1023"/>
              <a:ext cx="144" cy="144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73" name="Google Shape;773;p18"/>
            <p:cNvSpPr/>
            <p:nvPr/>
          </p:nvSpPr>
          <p:spPr>
            <a:xfrm>
              <a:off x="1899" y="1023"/>
              <a:ext cx="144" cy="144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74" name="Google Shape;774;p18"/>
            <p:cNvSpPr/>
            <p:nvPr/>
          </p:nvSpPr>
          <p:spPr>
            <a:xfrm>
              <a:off x="2043" y="1023"/>
              <a:ext cx="144" cy="144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75" name="Google Shape;775;p18"/>
            <p:cNvSpPr/>
            <p:nvPr/>
          </p:nvSpPr>
          <p:spPr>
            <a:xfrm>
              <a:off x="2187" y="1023"/>
              <a:ext cx="144" cy="144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76" name="Google Shape;776;p18"/>
            <p:cNvSpPr/>
            <p:nvPr/>
          </p:nvSpPr>
          <p:spPr>
            <a:xfrm>
              <a:off x="2331" y="1023"/>
              <a:ext cx="144" cy="144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77" name="Google Shape;777;p18"/>
            <p:cNvSpPr/>
            <p:nvPr/>
          </p:nvSpPr>
          <p:spPr>
            <a:xfrm>
              <a:off x="2470" y="1023"/>
              <a:ext cx="144" cy="144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78" name="Google Shape;778;p18"/>
            <p:cNvSpPr/>
            <p:nvPr/>
          </p:nvSpPr>
          <p:spPr>
            <a:xfrm>
              <a:off x="1755" y="1165"/>
              <a:ext cx="144" cy="144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79" name="Google Shape;779;p18"/>
            <p:cNvSpPr/>
            <p:nvPr/>
          </p:nvSpPr>
          <p:spPr>
            <a:xfrm>
              <a:off x="1899" y="1165"/>
              <a:ext cx="144" cy="144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80" name="Google Shape;780;p18"/>
            <p:cNvSpPr/>
            <p:nvPr/>
          </p:nvSpPr>
          <p:spPr>
            <a:xfrm>
              <a:off x="2043" y="1165"/>
              <a:ext cx="144" cy="144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81" name="Google Shape;781;p18"/>
            <p:cNvSpPr/>
            <p:nvPr/>
          </p:nvSpPr>
          <p:spPr>
            <a:xfrm>
              <a:off x="2187" y="1165"/>
              <a:ext cx="144" cy="144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82" name="Google Shape;782;p18"/>
            <p:cNvSpPr/>
            <p:nvPr/>
          </p:nvSpPr>
          <p:spPr>
            <a:xfrm>
              <a:off x="2331" y="1165"/>
              <a:ext cx="144" cy="144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83" name="Google Shape;783;p18"/>
            <p:cNvSpPr/>
            <p:nvPr/>
          </p:nvSpPr>
          <p:spPr>
            <a:xfrm>
              <a:off x="2470" y="1165"/>
              <a:ext cx="144" cy="144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84" name="Google Shape;784;p18"/>
            <p:cNvSpPr/>
            <p:nvPr/>
          </p:nvSpPr>
          <p:spPr>
            <a:xfrm>
              <a:off x="1755" y="1309"/>
              <a:ext cx="144" cy="144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85" name="Google Shape;785;p18"/>
            <p:cNvSpPr/>
            <p:nvPr/>
          </p:nvSpPr>
          <p:spPr>
            <a:xfrm>
              <a:off x="1899" y="1309"/>
              <a:ext cx="144" cy="144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86" name="Google Shape;786;p18"/>
            <p:cNvSpPr/>
            <p:nvPr/>
          </p:nvSpPr>
          <p:spPr>
            <a:xfrm>
              <a:off x="2043" y="1309"/>
              <a:ext cx="144" cy="144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87" name="Google Shape;787;p18"/>
            <p:cNvSpPr/>
            <p:nvPr/>
          </p:nvSpPr>
          <p:spPr>
            <a:xfrm>
              <a:off x="2187" y="1309"/>
              <a:ext cx="144" cy="144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88" name="Google Shape;788;p18"/>
            <p:cNvSpPr/>
            <p:nvPr/>
          </p:nvSpPr>
          <p:spPr>
            <a:xfrm>
              <a:off x="2331" y="1309"/>
              <a:ext cx="144" cy="144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89" name="Google Shape;789;p18"/>
            <p:cNvSpPr/>
            <p:nvPr/>
          </p:nvSpPr>
          <p:spPr>
            <a:xfrm>
              <a:off x="2470" y="1309"/>
              <a:ext cx="144" cy="144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90" name="Google Shape;790;p18"/>
            <p:cNvSpPr/>
            <p:nvPr/>
          </p:nvSpPr>
          <p:spPr>
            <a:xfrm>
              <a:off x="1755" y="1451"/>
              <a:ext cx="144" cy="144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91" name="Google Shape;791;p18"/>
            <p:cNvSpPr/>
            <p:nvPr/>
          </p:nvSpPr>
          <p:spPr>
            <a:xfrm>
              <a:off x="1899" y="1451"/>
              <a:ext cx="144" cy="144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92" name="Google Shape;792;p18"/>
            <p:cNvSpPr/>
            <p:nvPr/>
          </p:nvSpPr>
          <p:spPr>
            <a:xfrm>
              <a:off x="2043" y="1451"/>
              <a:ext cx="144" cy="144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93" name="Google Shape;793;p18"/>
            <p:cNvSpPr/>
            <p:nvPr/>
          </p:nvSpPr>
          <p:spPr>
            <a:xfrm>
              <a:off x="2187" y="1451"/>
              <a:ext cx="144" cy="144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94" name="Google Shape;794;p18"/>
            <p:cNvSpPr/>
            <p:nvPr/>
          </p:nvSpPr>
          <p:spPr>
            <a:xfrm>
              <a:off x="2331" y="1451"/>
              <a:ext cx="144" cy="144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95" name="Google Shape;795;p18"/>
            <p:cNvSpPr/>
            <p:nvPr/>
          </p:nvSpPr>
          <p:spPr>
            <a:xfrm>
              <a:off x="2470" y="1451"/>
              <a:ext cx="144" cy="144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96" name="Google Shape;796;p18"/>
            <p:cNvSpPr/>
            <p:nvPr/>
          </p:nvSpPr>
          <p:spPr>
            <a:xfrm>
              <a:off x="1755" y="1588"/>
              <a:ext cx="144" cy="144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97" name="Google Shape;797;p18"/>
            <p:cNvSpPr/>
            <p:nvPr/>
          </p:nvSpPr>
          <p:spPr>
            <a:xfrm>
              <a:off x="1899" y="1588"/>
              <a:ext cx="144" cy="144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98" name="Google Shape;798;p18"/>
            <p:cNvSpPr/>
            <p:nvPr/>
          </p:nvSpPr>
          <p:spPr>
            <a:xfrm>
              <a:off x="2043" y="1588"/>
              <a:ext cx="144" cy="144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99" name="Google Shape;799;p18"/>
            <p:cNvSpPr/>
            <p:nvPr/>
          </p:nvSpPr>
          <p:spPr>
            <a:xfrm>
              <a:off x="2187" y="1588"/>
              <a:ext cx="144" cy="144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00" name="Google Shape;800;p18"/>
            <p:cNvSpPr/>
            <p:nvPr/>
          </p:nvSpPr>
          <p:spPr>
            <a:xfrm>
              <a:off x="2331" y="1588"/>
              <a:ext cx="144" cy="144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01" name="Google Shape;801;p18"/>
            <p:cNvSpPr/>
            <p:nvPr/>
          </p:nvSpPr>
          <p:spPr>
            <a:xfrm>
              <a:off x="2470" y="1588"/>
              <a:ext cx="144" cy="144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02" name="Google Shape;802;p18"/>
            <p:cNvSpPr/>
            <p:nvPr/>
          </p:nvSpPr>
          <p:spPr>
            <a:xfrm>
              <a:off x="1755" y="1730"/>
              <a:ext cx="144" cy="144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03" name="Google Shape;803;p18"/>
            <p:cNvSpPr/>
            <p:nvPr/>
          </p:nvSpPr>
          <p:spPr>
            <a:xfrm>
              <a:off x="1899" y="1730"/>
              <a:ext cx="144" cy="144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04" name="Google Shape;804;p18"/>
            <p:cNvSpPr/>
            <p:nvPr/>
          </p:nvSpPr>
          <p:spPr>
            <a:xfrm>
              <a:off x="2043" y="1730"/>
              <a:ext cx="144" cy="144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05" name="Google Shape;805;p18"/>
            <p:cNvSpPr/>
            <p:nvPr/>
          </p:nvSpPr>
          <p:spPr>
            <a:xfrm>
              <a:off x="2187" y="1730"/>
              <a:ext cx="144" cy="144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06" name="Google Shape;806;p18"/>
            <p:cNvSpPr/>
            <p:nvPr/>
          </p:nvSpPr>
          <p:spPr>
            <a:xfrm>
              <a:off x="2331" y="1730"/>
              <a:ext cx="144" cy="144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07" name="Google Shape;807;p18"/>
            <p:cNvSpPr/>
            <p:nvPr/>
          </p:nvSpPr>
          <p:spPr>
            <a:xfrm>
              <a:off x="2470" y="1730"/>
              <a:ext cx="144" cy="144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08" name="Google Shape;808;p18"/>
            <p:cNvSpPr/>
            <p:nvPr/>
          </p:nvSpPr>
          <p:spPr>
            <a:xfrm>
              <a:off x="1755" y="1874"/>
              <a:ext cx="144" cy="144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09" name="Google Shape;809;p18"/>
            <p:cNvSpPr/>
            <p:nvPr/>
          </p:nvSpPr>
          <p:spPr>
            <a:xfrm>
              <a:off x="1899" y="1874"/>
              <a:ext cx="144" cy="144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10" name="Google Shape;810;p18"/>
            <p:cNvSpPr/>
            <p:nvPr/>
          </p:nvSpPr>
          <p:spPr>
            <a:xfrm>
              <a:off x="2043" y="1874"/>
              <a:ext cx="144" cy="144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11" name="Google Shape;811;p18"/>
            <p:cNvSpPr/>
            <p:nvPr/>
          </p:nvSpPr>
          <p:spPr>
            <a:xfrm>
              <a:off x="2187" y="1874"/>
              <a:ext cx="144" cy="144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12" name="Google Shape;812;p18"/>
            <p:cNvSpPr/>
            <p:nvPr/>
          </p:nvSpPr>
          <p:spPr>
            <a:xfrm>
              <a:off x="2331" y="1874"/>
              <a:ext cx="144" cy="144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13" name="Google Shape;813;p18"/>
            <p:cNvSpPr/>
            <p:nvPr/>
          </p:nvSpPr>
          <p:spPr>
            <a:xfrm>
              <a:off x="2470" y="1874"/>
              <a:ext cx="144" cy="144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14" name="Google Shape;814;p18"/>
            <p:cNvSpPr/>
            <p:nvPr/>
          </p:nvSpPr>
          <p:spPr>
            <a:xfrm>
              <a:off x="1755" y="2016"/>
              <a:ext cx="144" cy="144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15" name="Google Shape;815;p18"/>
            <p:cNvSpPr/>
            <p:nvPr/>
          </p:nvSpPr>
          <p:spPr>
            <a:xfrm>
              <a:off x="1899" y="2016"/>
              <a:ext cx="144" cy="144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16" name="Google Shape;816;p18"/>
            <p:cNvSpPr/>
            <p:nvPr/>
          </p:nvSpPr>
          <p:spPr>
            <a:xfrm>
              <a:off x="2043" y="2016"/>
              <a:ext cx="144" cy="144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17" name="Google Shape;817;p18"/>
            <p:cNvSpPr/>
            <p:nvPr/>
          </p:nvSpPr>
          <p:spPr>
            <a:xfrm>
              <a:off x="2187" y="2016"/>
              <a:ext cx="144" cy="144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18" name="Google Shape;818;p18"/>
            <p:cNvSpPr/>
            <p:nvPr/>
          </p:nvSpPr>
          <p:spPr>
            <a:xfrm>
              <a:off x="2331" y="2016"/>
              <a:ext cx="144" cy="144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19" name="Google Shape;819;p18"/>
            <p:cNvSpPr/>
            <p:nvPr/>
          </p:nvSpPr>
          <p:spPr>
            <a:xfrm>
              <a:off x="2470" y="2016"/>
              <a:ext cx="144" cy="144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20" name="Google Shape;820;p18"/>
            <p:cNvSpPr/>
            <p:nvPr/>
          </p:nvSpPr>
          <p:spPr>
            <a:xfrm>
              <a:off x="1755" y="2162"/>
              <a:ext cx="144" cy="144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1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21" name="Google Shape;821;p18"/>
            <p:cNvSpPr/>
            <p:nvPr/>
          </p:nvSpPr>
          <p:spPr>
            <a:xfrm>
              <a:off x="1899" y="2162"/>
              <a:ext cx="144" cy="144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22" name="Google Shape;822;p18"/>
            <p:cNvSpPr/>
            <p:nvPr/>
          </p:nvSpPr>
          <p:spPr>
            <a:xfrm>
              <a:off x="2043" y="2162"/>
              <a:ext cx="144" cy="144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23" name="Google Shape;823;p18"/>
            <p:cNvSpPr/>
            <p:nvPr/>
          </p:nvSpPr>
          <p:spPr>
            <a:xfrm>
              <a:off x="2187" y="2162"/>
              <a:ext cx="144" cy="144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24" name="Google Shape;824;p18"/>
            <p:cNvSpPr/>
            <p:nvPr/>
          </p:nvSpPr>
          <p:spPr>
            <a:xfrm>
              <a:off x="2331" y="2162"/>
              <a:ext cx="144" cy="144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25" name="Google Shape;825;p18"/>
            <p:cNvSpPr/>
            <p:nvPr/>
          </p:nvSpPr>
          <p:spPr>
            <a:xfrm>
              <a:off x="2470" y="2162"/>
              <a:ext cx="144" cy="144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26" name="Google Shape;826;p18"/>
            <p:cNvSpPr/>
            <p:nvPr/>
          </p:nvSpPr>
          <p:spPr>
            <a:xfrm>
              <a:off x="1755" y="2304"/>
              <a:ext cx="144" cy="144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27" name="Google Shape;827;p18"/>
            <p:cNvSpPr/>
            <p:nvPr/>
          </p:nvSpPr>
          <p:spPr>
            <a:xfrm>
              <a:off x="1899" y="2304"/>
              <a:ext cx="144" cy="144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28" name="Google Shape;828;p18"/>
            <p:cNvSpPr/>
            <p:nvPr/>
          </p:nvSpPr>
          <p:spPr>
            <a:xfrm>
              <a:off x="2043" y="2304"/>
              <a:ext cx="144" cy="144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29" name="Google Shape;829;p18"/>
            <p:cNvSpPr/>
            <p:nvPr/>
          </p:nvSpPr>
          <p:spPr>
            <a:xfrm>
              <a:off x="2187" y="2304"/>
              <a:ext cx="144" cy="144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30" name="Google Shape;830;p18"/>
            <p:cNvSpPr/>
            <p:nvPr/>
          </p:nvSpPr>
          <p:spPr>
            <a:xfrm>
              <a:off x="2331" y="2304"/>
              <a:ext cx="144" cy="144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31" name="Google Shape;831;p18"/>
            <p:cNvSpPr/>
            <p:nvPr/>
          </p:nvSpPr>
          <p:spPr>
            <a:xfrm>
              <a:off x="2470" y="2304"/>
              <a:ext cx="144" cy="144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32" name="Google Shape;832;p18"/>
            <p:cNvSpPr/>
            <p:nvPr/>
          </p:nvSpPr>
          <p:spPr>
            <a:xfrm>
              <a:off x="330" y="2446"/>
              <a:ext cx="144" cy="144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33" name="Google Shape;833;p18"/>
            <p:cNvSpPr/>
            <p:nvPr/>
          </p:nvSpPr>
          <p:spPr>
            <a:xfrm>
              <a:off x="474" y="2446"/>
              <a:ext cx="144" cy="144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34" name="Google Shape;834;p18"/>
            <p:cNvSpPr/>
            <p:nvPr/>
          </p:nvSpPr>
          <p:spPr>
            <a:xfrm>
              <a:off x="618" y="2446"/>
              <a:ext cx="144" cy="144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35" name="Google Shape;835;p18"/>
            <p:cNvSpPr/>
            <p:nvPr/>
          </p:nvSpPr>
          <p:spPr>
            <a:xfrm>
              <a:off x="762" y="2446"/>
              <a:ext cx="144" cy="144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36" name="Google Shape;836;p18"/>
            <p:cNvSpPr/>
            <p:nvPr/>
          </p:nvSpPr>
          <p:spPr>
            <a:xfrm>
              <a:off x="906" y="2446"/>
              <a:ext cx="144" cy="144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37" name="Google Shape;837;p18"/>
            <p:cNvSpPr/>
            <p:nvPr/>
          </p:nvSpPr>
          <p:spPr>
            <a:xfrm>
              <a:off x="1045" y="2446"/>
              <a:ext cx="144" cy="144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38" name="Google Shape;838;p18"/>
            <p:cNvSpPr/>
            <p:nvPr/>
          </p:nvSpPr>
          <p:spPr>
            <a:xfrm>
              <a:off x="1189" y="2446"/>
              <a:ext cx="144" cy="144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39" name="Google Shape;839;p18"/>
            <p:cNvSpPr/>
            <p:nvPr/>
          </p:nvSpPr>
          <p:spPr>
            <a:xfrm>
              <a:off x="1333" y="2446"/>
              <a:ext cx="144" cy="144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40" name="Google Shape;840;p18"/>
            <p:cNvSpPr/>
            <p:nvPr/>
          </p:nvSpPr>
          <p:spPr>
            <a:xfrm>
              <a:off x="1477" y="2446"/>
              <a:ext cx="144" cy="144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41" name="Google Shape;841;p18"/>
            <p:cNvSpPr/>
            <p:nvPr/>
          </p:nvSpPr>
          <p:spPr>
            <a:xfrm>
              <a:off x="1616" y="2446"/>
              <a:ext cx="144" cy="144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42" name="Google Shape;842;p18"/>
            <p:cNvSpPr/>
            <p:nvPr/>
          </p:nvSpPr>
          <p:spPr>
            <a:xfrm>
              <a:off x="330" y="2588"/>
              <a:ext cx="144" cy="144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43" name="Google Shape;843;p18"/>
            <p:cNvSpPr/>
            <p:nvPr/>
          </p:nvSpPr>
          <p:spPr>
            <a:xfrm>
              <a:off x="474" y="2588"/>
              <a:ext cx="144" cy="144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44" name="Google Shape;844;p18"/>
            <p:cNvSpPr/>
            <p:nvPr/>
          </p:nvSpPr>
          <p:spPr>
            <a:xfrm>
              <a:off x="618" y="2588"/>
              <a:ext cx="144" cy="144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45" name="Google Shape;845;p18"/>
            <p:cNvSpPr/>
            <p:nvPr/>
          </p:nvSpPr>
          <p:spPr>
            <a:xfrm>
              <a:off x="762" y="2588"/>
              <a:ext cx="144" cy="144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46" name="Google Shape;846;p18"/>
            <p:cNvSpPr/>
            <p:nvPr/>
          </p:nvSpPr>
          <p:spPr>
            <a:xfrm>
              <a:off x="906" y="2588"/>
              <a:ext cx="144" cy="144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47" name="Google Shape;847;p18"/>
            <p:cNvSpPr/>
            <p:nvPr/>
          </p:nvSpPr>
          <p:spPr>
            <a:xfrm>
              <a:off x="1045" y="2588"/>
              <a:ext cx="144" cy="144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48" name="Google Shape;848;p18"/>
            <p:cNvSpPr/>
            <p:nvPr/>
          </p:nvSpPr>
          <p:spPr>
            <a:xfrm>
              <a:off x="1189" y="2588"/>
              <a:ext cx="144" cy="144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49" name="Google Shape;849;p18"/>
            <p:cNvSpPr/>
            <p:nvPr/>
          </p:nvSpPr>
          <p:spPr>
            <a:xfrm>
              <a:off x="1333" y="2588"/>
              <a:ext cx="144" cy="144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50" name="Google Shape;850;p18"/>
            <p:cNvSpPr/>
            <p:nvPr/>
          </p:nvSpPr>
          <p:spPr>
            <a:xfrm>
              <a:off x="1477" y="2588"/>
              <a:ext cx="144" cy="144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51" name="Google Shape;851;p18"/>
            <p:cNvSpPr/>
            <p:nvPr/>
          </p:nvSpPr>
          <p:spPr>
            <a:xfrm>
              <a:off x="1616" y="2588"/>
              <a:ext cx="144" cy="144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52" name="Google Shape;852;p18"/>
            <p:cNvSpPr/>
            <p:nvPr/>
          </p:nvSpPr>
          <p:spPr>
            <a:xfrm>
              <a:off x="330" y="2732"/>
              <a:ext cx="144" cy="144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53" name="Google Shape;853;p18"/>
            <p:cNvSpPr/>
            <p:nvPr/>
          </p:nvSpPr>
          <p:spPr>
            <a:xfrm>
              <a:off x="474" y="2732"/>
              <a:ext cx="144" cy="144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54" name="Google Shape;854;p18"/>
            <p:cNvSpPr/>
            <p:nvPr/>
          </p:nvSpPr>
          <p:spPr>
            <a:xfrm>
              <a:off x="618" y="2732"/>
              <a:ext cx="144" cy="144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55" name="Google Shape;855;p18"/>
            <p:cNvSpPr/>
            <p:nvPr/>
          </p:nvSpPr>
          <p:spPr>
            <a:xfrm>
              <a:off x="762" y="2732"/>
              <a:ext cx="144" cy="144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56" name="Google Shape;856;p18"/>
            <p:cNvSpPr/>
            <p:nvPr/>
          </p:nvSpPr>
          <p:spPr>
            <a:xfrm>
              <a:off x="906" y="2732"/>
              <a:ext cx="144" cy="144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57" name="Google Shape;857;p18"/>
            <p:cNvSpPr/>
            <p:nvPr/>
          </p:nvSpPr>
          <p:spPr>
            <a:xfrm>
              <a:off x="1045" y="2732"/>
              <a:ext cx="144" cy="144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58" name="Google Shape;858;p18"/>
            <p:cNvSpPr/>
            <p:nvPr/>
          </p:nvSpPr>
          <p:spPr>
            <a:xfrm>
              <a:off x="1189" y="2732"/>
              <a:ext cx="144" cy="144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59" name="Google Shape;859;p18"/>
            <p:cNvSpPr/>
            <p:nvPr/>
          </p:nvSpPr>
          <p:spPr>
            <a:xfrm>
              <a:off x="1333" y="2732"/>
              <a:ext cx="144" cy="144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60" name="Google Shape;860;p18"/>
            <p:cNvSpPr/>
            <p:nvPr/>
          </p:nvSpPr>
          <p:spPr>
            <a:xfrm>
              <a:off x="1477" y="2732"/>
              <a:ext cx="144" cy="144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61" name="Google Shape;861;p18"/>
            <p:cNvSpPr/>
            <p:nvPr/>
          </p:nvSpPr>
          <p:spPr>
            <a:xfrm>
              <a:off x="1616" y="2732"/>
              <a:ext cx="144" cy="144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62" name="Google Shape;862;p18"/>
            <p:cNvSpPr/>
            <p:nvPr/>
          </p:nvSpPr>
          <p:spPr>
            <a:xfrm>
              <a:off x="330" y="2874"/>
              <a:ext cx="144" cy="144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63" name="Google Shape;863;p18"/>
            <p:cNvSpPr/>
            <p:nvPr/>
          </p:nvSpPr>
          <p:spPr>
            <a:xfrm>
              <a:off x="474" y="2874"/>
              <a:ext cx="144" cy="144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64" name="Google Shape;864;p18"/>
            <p:cNvSpPr/>
            <p:nvPr/>
          </p:nvSpPr>
          <p:spPr>
            <a:xfrm>
              <a:off x="618" y="2874"/>
              <a:ext cx="144" cy="144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65" name="Google Shape;865;p18"/>
            <p:cNvSpPr/>
            <p:nvPr/>
          </p:nvSpPr>
          <p:spPr>
            <a:xfrm>
              <a:off x="762" y="2874"/>
              <a:ext cx="144" cy="144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66" name="Google Shape;866;p18"/>
            <p:cNvSpPr/>
            <p:nvPr/>
          </p:nvSpPr>
          <p:spPr>
            <a:xfrm>
              <a:off x="906" y="2874"/>
              <a:ext cx="144" cy="144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67" name="Google Shape;867;p18"/>
            <p:cNvSpPr/>
            <p:nvPr/>
          </p:nvSpPr>
          <p:spPr>
            <a:xfrm>
              <a:off x="1045" y="2874"/>
              <a:ext cx="144" cy="144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68" name="Google Shape;868;p18"/>
            <p:cNvSpPr/>
            <p:nvPr/>
          </p:nvSpPr>
          <p:spPr>
            <a:xfrm>
              <a:off x="1189" y="2874"/>
              <a:ext cx="144" cy="144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69" name="Google Shape;869;p18"/>
            <p:cNvSpPr/>
            <p:nvPr/>
          </p:nvSpPr>
          <p:spPr>
            <a:xfrm>
              <a:off x="1333" y="2874"/>
              <a:ext cx="144" cy="144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70" name="Google Shape;870;p18"/>
            <p:cNvSpPr/>
            <p:nvPr/>
          </p:nvSpPr>
          <p:spPr>
            <a:xfrm>
              <a:off x="1477" y="2874"/>
              <a:ext cx="144" cy="144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71" name="Google Shape;871;p18"/>
            <p:cNvSpPr/>
            <p:nvPr/>
          </p:nvSpPr>
          <p:spPr>
            <a:xfrm>
              <a:off x="1616" y="2874"/>
              <a:ext cx="144" cy="144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72" name="Google Shape;872;p18"/>
            <p:cNvSpPr/>
            <p:nvPr/>
          </p:nvSpPr>
          <p:spPr>
            <a:xfrm>
              <a:off x="330" y="3011"/>
              <a:ext cx="144" cy="144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73" name="Google Shape;873;p18"/>
            <p:cNvSpPr/>
            <p:nvPr/>
          </p:nvSpPr>
          <p:spPr>
            <a:xfrm>
              <a:off x="474" y="3011"/>
              <a:ext cx="144" cy="144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74" name="Google Shape;874;p18"/>
            <p:cNvSpPr/>
            <p:nvPr/>
          </p:nvSpPr>
          <p:spPr>
            <a:xfrm>
              <a:off x="618" y="3011"/>
              <a:ext cx="144" cy="144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75" name="Google Shape;875;p18"/>
            <p:cNvSpPr/>
            <p:nvPr/>
          </p:nvSpPr>
          <p:spPr>
            <a:xfrm>
              <a:off x="762" y="3011"/>
              <a:ext cx="144" cy="144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76" name="Google Shape;876;p18"/>
            <p:cNvSpPr/>
            <p:nvPr/>
          </p:nvSpPr>
          <p:spPr>
            <a:xfrm>
              <a:off x="906" y="3011"/>
              <a:ext cx="144" cy="144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77" name="Google Shape;877;p18"/>
            <p:cNvSpPr/>
            <p:nvPr/>
          </p:nvSpPr>
          <p:spPr>
            <a:xfrm>
              <a:off x="1045" y="3011"/>
              <a:ext cx="144" cy="144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78" name="Google Shape;878;p18"/>
            <p:cNvSpPr/>
            <p:nvPr/>
          </p:nvSpPr>
          <p:spPr>
            <a:xfrm>
              <a:off x="1189" y="3011"/>
              <a:ext cx="144" cy="144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79" name="Google Shape;879;p18"/>
            <p:cNvSpPr/>
            <p:nvPr/>
          </p:nvSpPr>
          <p:spPr>
            <a:xfrm>
              <a:off x="1333" y="3011"/>
              <a:ext cx="144" cy="144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80" name="Google Shape;880;p18"/>
            <p:cNvSpPr/>
            <p:nvPr/>
          </p:nvSpPr>
          <p:spPr>
            <a:xfrm>
              <a:off x="1477" y="3011"/>
              <a:ext cx="144" cy="144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81" name="Google Shape;881;p18"/>
            <p:cNvSpPr/>
            <p:nvPr/>
          </p:nvSpPr>
          <p:spPr>
            <a:xfrm>
              <a:off x="1616" y="3011"/>
              <a:ext cx="144" cy="144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82" name="Google Shape;882;p18"/>
            <p:cNvSpPr/>
            <p:nvPr/>
          </p:nvSpPr>
          <p:spPr>
            <a:xfrm>
              <a:off x="1755" y="2446"/>
              <a:ext cx="144" cy="144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83" name="Google Shape;883;p18"/>
            <p:cNvSpPr/>
            <p:nvPr/>
          </p:nvSpPr>
          <p:spPr>
            <a:xfrm>
              <a:off x="1899" y="2446"/>
              <a:ext cx="144" cy="144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84" name="Google Shape;884;p18"/>
            <p:cNvSpPr/>
            <p:nvPr/>
          </p:nvSpPr>
          <p:spPr>
            <a:xfrm>
              <a:off x="2043" y="2446"/>
              <a:ext cx="144" cy="144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85" name="Google Shape;885;p18"/>
            <p:cNvSpPr/>
            <p:nvPr/>
          </p:nvSpPr>
          <p:spPr>
            <a:xfrm>
              <a:off x="2187" y="2446"/>
              <a:ext cx="144" cy="144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86" name="Google Shape;886;p18"/>
            <p:cNvSpPr/>
            <p:nvPr/>
          </p:nvSpPr>
          <p:spPr>
            <a:xfrm>
              <a:off x="2331" y="2446"/>
              <a:ext cx="144" cy="144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87" name="Google Shape;887;p18"/>
            <p:cNvSpPr/>
            <p:nvPr/>
          </p:nvSpPr>
          <p:spPr>
            <a:xfrm>
              <a:off x="2470" y="2446"/>
              <a:ext cx="144" cy="144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88" name="Google Shape;888;p18"/>
            <p:cNvSpPr/>
            <p:nvPr/>
          </p:nvSpPr>
          <p:spPr>
            <a:xfrm>
              <a:off x="1755" y="2588"/>
              <a:ext cx="144" cy="144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89" name="Google Shape;889;p18"/>
            <p:cNvSpPr/>
            <p:nvPr/>
          </p:nvSpPr>
          <p:spPr>
            <a:xfrm>
              <a:off x="1899" y="2588"/>
              <a:ext cx="144" cy="144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90" name="Google Shape;890;p18"/>
            <p:cNvSpPr/>
            <p:nvPr/>
          </p:nvSpPr>
          <p:spPr>
            <a:xfrm>
              <a:off x="2043" y="2588"/>
              <a:ext cx="144" cy="144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91" name="Google Shape;891;p18"/>
            <p:cNvSpPr/>
            <p:nvPr/>
          </p:nvSpPr>
          <p:spPr>
            <a:xfrm>
              <a:off x="2187" y="2588"/>
              <a:ext cx="144" cy="144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92" name="Google Shape;892;p18"/>
            <p:cNvSpPr/>
            <p:nvPr/>
          </p:nvSpPr>
          <p:spPr>
            <a:xfrm>
              <a:off x="2331" y="2588"/>
              <a:ext cx="144" cy="144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93" name="Google Shape;893;p18"/>
            <p:cNvSpPr/>
            <p:nvPr/>
          </p:nvSpPr>
          <p:spPr>
            <a:xfrm>
              <a:off x="2470" y="2588"/>
              <a:ext cx="144" cy="144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94" name="Google Shape;894;p18"/>
            <p:cNvSpPr/>
            <p:nvPr/>
          </p:nvSpPr>
          <p:spPr>
            <a:xfrm>
              <a:off x="1755" y="2732"/>
              <a:ext cx="144" cy="144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95" name="Google Shape;895;p18"/>
            <p:cNvSpPr/>
            <p:nvPr/>
          </p:nvSpPr>
          <p:spPr>
            <a:xfrm>
              <a:off x="1899" y="2732"/>
              <a:ext cx="144" cy="144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96" name="Google Shape;896;p18"/>
            <p:cNvSpPr/>
            <p:nvPr/>
          </p:nvSpPr>
          <p:spPr>
            <a:xfrm>
              <a:off x="2043" y="2732"/>
              <a:ext cx="144" cy="144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97" name="Google Shape;897;p18"/>
            <p:cNvSpPr/>
            <p:nvPr/>
          </p:nvSpPr>
          <p:spPr>
            <a:xfrm>
              <a:off x="2187" y="2732"/>
              <a:ext cx="144" cy="144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98" name="Google Shape;898;p18"/>
            <p:cNvSpPr/>
            <p:nvPr/>
          </p:nvSpPr>
          <p:spPr>
            <a:xfrm>
              <a:off x="2331" y="2732"/>
              <a:ext cx="144" cy="144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99" name="Google Shape;899;p18"/>
            <p:cNvSpPr/>
            <p:nvPr/>
          </p:nvSpPr>
          <p:spPr>
            <a:xfrm>
              <a:off x="2470" y="2732"/>
              <a:ext cx="144" cy="144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00" name="Google Shape;900;p18"/>
            <p:cNvSpPr/>
            <p:nvPr/>
          </p:nvSpPr>
          <p:spPr>
            <a:xfrm>
              <a:off x="1755" y="2874"/>
              <a:ext cx="144" cy="144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01" name="Google Shape;901;p18"/>
            <p:cNvSpPr/>
            <p:nvPr/>
          </p:nvSpPr>
          <p:spPr>
            <a:xfrm>
              <a:off x="1899" y="2874"/>
              <a:ext cx="144" cy="144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02" name="Google Shape;902;p18"/>
            <p:cNvSpPr/>
            <p:nvPr/>
          </p:nvSpPr>
          <p:spPr>
            <a:xfrm>
              <a:off x="2043" y="2874"/>
              <a:ext cx="144" cy="144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03" name="Google Shape;903;p18"/>
            <p:cNvSpPr/>
            <p:nvPr/>
          </p:nvSpPr>
          <p:spPr>
            <a:xfrm>
              <a:off x="2187" y="2874"/>
              <a:ext cx="144" cy="144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04" name="Google Shape;904;p18"/>
            <p:cNvSpPr/>
            <p:nvPr/>
          </p:nvSpPr>
          <p:spPr>
            <a:xfrm>
              <a:off x="2331" y="2874"/>
              <a:ext cx="144" cy="144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05" name="Google Shape;905;p18"/>
            <p:cNvSpPr/>
            <p:nvPr/>
          </p:nvSpPr>
          <p:spPr>
            <a:xfrm>
              <a:off x="2470" y="2874"/>
              <a:ext cx="144" cy="144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06" name="Google Shape;906;p18"/>
            <p:cNvSpPr/>
            <p:nvPr/>
          </p:nvSpPr>
          <p:spPr>
            <a:xfrm>
              <a:off x="1755" y="3011"/>
              <a:ext cx="144" cy="144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07" name="Google Shape;907;p18"/>
            <p:cNvSpPr/>
            <p:nvPr/>
          </p:nvSpPr>
          <p:spPr>
            <a:xfrm>
              <a:off x="1899" y="3011"/>
              <a:ext cx="144" cy="144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08" name="Google Shape;908;p18"/>
            <p:cNvSpPr/>
            <p:nvPr/>
          </p:nvSpPr>
          <p:spPr>
            <a:xfrm>
              <a:off x="2043" y="3011"/>
              <a:ext cx="144" cy="144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09" name="Google Shape;909;p18"/>
            <p:cNvSpPr/>
            <p:nvPr/>
          </p:nvSpPr>
          <p:spPr>
            <a:xfrm>
              <a:off x="2187" y="3011"/>
              <a:ext cx="144" cy="144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10" name="Google Shape;910;p18"/>
            <p:cNvSpPr/>
            <p:nvPr/>
          </p:nvSpPr>
          <p:spPr>
            <a:xfrm>
              <a:off x="2331" y="3011"/>
              <a:ext cx="144" cy="144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11" name="Google Shape;911;p18"/>
            <p:cNvSpPr/>
            <p:nvPr/>
          </p:nvSpPr>
          <p:spPr>
            <a:xfrm>
              <a:off x="2470" y="3011"/>
              <a:ext cx="144" cy="144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cxnSp>
        <p:nvCxnSpPr>
          <p:cNvPr id="912" name="Google Shape;912;p18"/>
          <p:cNvCxnSpPr/>
          <p:nvPr/>
        </p:nvCxnSpPr>
        <p:spPr>
          <a:xfrm>
            <a:off x="523875" y="1624013"/>
            <a:ext cx="3838575" cy="0"/>
          </a:xfrm>
          <a:prstGeom prst="straightConnector1">
            <a:avLst/>
          </a:prstGeom>
          <a:noFill/>
          <a:ln w="25400" cap="flat" cmpd="sng">
            <a:solidFill>
              <a:schemeClr val="accent2"/>
            </a:solidFill>
            <a:prstDash val="solid"/>
            <a:round/>
            <a:headEnd type="oval" w="med" len="med"/>
            <a:tailEnd type="triangle" w="med" len="med"/>
          </a:ln>
        </p:spPr>
      </p:cxnSp>
      <p:cxnSp>
        <p:nvCxnSpPr>
          <p:cNvPr id="913" name="Google Shape;913;p18"/>
          <p:cNvCxnSpPr/>
          <p:nvPr/>
        </p:nvCxnSpPr>
        <p:spPr>
          <a:xfrm rot="5400000">
            <a:off x="-1256506" y="3404394"/>
            <a:ext cx="3560762" cy="0"/>
          </a:xfrm>
          <a:prstGeom prst="straightConnector1">
            <a:avLst/>
          </a:prstGeom>
          <a:noFill/>
          <a:ln w="25400" cap="flat" cmpd="sng">
            <a:solidFill>
              <a:schemeClr val="accent2"/>
            </a:solidFill>
            <a:prstDash val="solid"/>
            <a:round/>
            <a:headEnd type="oval" w="med" len="med"/>
            <a:tailEnd type="triangle" w="med" len="med"/>
          </a:ln>
        </p:spPr>
      </p:cxnSp>
      <p:sp>
        <p:nvSpPr>
          <p:cNvPr id="914" name="Google Shape;914;p18"/>
          <p:cNvSpPr txBox="1"/>
          <p:nvPr/>
        </p:nvSpPr>
        <p:spPr>
          <a:xfrm>
            <a:off x="4140200" y="1257300"/>
            <a:ext cx="373063" cy="369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>
                <a:solidFill>
                  <a:srgbClr val="0033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</a:t>
            </a:r>
            <a:endParaRPr sz="1800" b="1" i="1">
              <a:solidFill>
                <a:srgbClr val="0033C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15" name="Google Shape;915;p18"/>
          <p:cNvSpPr txBox="1"/>
          <p:nvPr/>
        </p:nvSpPr>
        <p:spPr>
          <a:xfrm>
            <a:off x="239713" y="4970463"/>
            <a:ext cx="379412" cy="369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>
                <a:solidFill>
                  <a:srgbClr val="0033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endParaRPr sz="1800" b="1" i="1">
              <a:solidFill>
                <a:srgbClr val="0033C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16" name="Google Shape;916;p18"/>
          <p:cNvSpPr txBox="1"/>
          <p:nvPr/>
        </p:nvSpPr>
        <p:spPr>
          <a:xfrm>
            <a:off x="1606550" y="4997450"/>
            <a:ext cx="2889250" cy="369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>
                <a:solidFill>
                  <a:srgbClr val="0033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Input Image F</a:t>
            </a:r>
            <a:endParaRPr sz="1800" b="1" i="1">
              <a:solidFill>
                <a:srgbClr val="0033C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917" name="Google Shape;917;p18"/>
          <p:cNvCxnSpPr>
            <a:stCxn id="918" idx="6"/>
            <a:endCxn id="919" idx="1"/>
          </p:cNvCxnSpPr>
          <p:nvPr/>
        </p:nvCxnSpPr>
        <p:spPr>
          <a:xfrm rot="10800000" flipH="1">
            <a:off x="3673475" y="2202563"/>
            <a:ext cx="1292100" cy="1345500"/>
          </a:xfrm>
          <a:prstGeom prst="curvedConnector3">
            <a:avLst>
              <a:gd name="adj1" fmla="val 50006"/>
            </a:avLst>
          </a:prstGeom>
          <a:noFill/>
          <a:ln w="38100" cap="flat" cmpd="sng">
            <a:solidFill>
              <a:srgbClr val="FF66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20" name="Google Shape;920;p18"/>
          <p:cNvSpPr txBox="1"/>
          <p:nvPr/>
        </p:nvSpPr>
        <p:spPr>
          <a:xfrm>
            <a:off x="7013575" y="3038475"/>
            <a:ext cx="1820863" cy="366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Filter Mask</a:t>
            </a:r>
            <a:endParaRPr sz="18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8" name="Google Shape;918;p18"/>
          <p:cNvSpPr/>
          <p:nvPr/>
        </p:nvSpPr>
        <p:spPr>
          <a:xfrm>
            <a:off x="2597150" y="3009900"/>
            <a:ext cx="1076325" cy="1076325"/>
          </a:xfrm>
          <a:prstGeom prst="ellipse">
            <a:avLst/>
          </a:prstGeom>
          <a:noFill/>
          <a:ln w="50800" cap="flat" cmpd="sng">
            <a:solidFill>
              <a:srgbClr val="FF66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21" name="Google Shape;921;p18"/>
          <p:cNvSpPr/>
          <p:nvPr/>
        </p:nvSpPr>
        <p:spPr>
          <a:xfrm>
            <a:off x="3035300" y="3429000"/>
            <a:ext cx="228600" cy="2286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1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922" name="Google Shape;922;p18"/>
          <p:cNvGrpSpPr/>
          <p:nvPr/>
        </p:nvGrpSpPr>
        <p:grpSpPr>
          <a:xfrm>
            <a:off x="2790825" y="3206750"/>
            <a:ext cx="677863" cy="685800"/>
            <a:chOff x="1752" y="2422"/>
            <a:chExt cx="427" cy="432"/>
          </a:xfrm>
        </p:grpSpPr>
        <p:sp>
          <p:nvSpPr>
            <p:cNvPr id="923" name="Google Shape;923;p18"/>
            <p:cNvSpPr/>
            <p:nvPr/>
          </p:nvSpPr>
          <p:spPr>
            <a:xfrm>
              <a:off x="1752" y="2422"/>
              <a:ext cx="144" cy="144"/>
            </a:xfrm>
            <a:prstGeom prst="rect">
              <a:avLst/>
            </a:prstGeom>
            <a:solidFill>
              <a:srgbClr val="D8D8D8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24" name="Google Shape;924;p18"/>
            <p:cNvSpPr/>
            <p:nvPr/>
          </p:nvSpPr>
          <p:spPr>
            <a:xfrm>
              <a:off x="1752" y="2568"/>
              <a:ext cx="144" cy="144"/>
            </a:xfrm>
            <a:prstGeom prst="rect">
              <a:avLst/>
            </a:prstGeom>
            <a:solidFill>
              <a:srgbClr val="D9D9D9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25" name="Google Shape;925;p18"/>
            <p:cNvSpPr/>
            <p:nvPr/>
          </p:nvSpPr>
          <p:spPr>
            <a:xfrm>
              <a:off x="1752" y="2710"/>
              <a:ext cx="144" cy="144"/>
            </a:xfrm>
            <a:prstGeom prst="rect">
              <a:avLst/>
            </a:prstGeom>
            <a:solidFill>
              <a:srgbClr val="D9D9D9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26" name="Google Shape;926;p18"/>
            <p:cNvSpPr/>
            <p:nvPr/>
          </p:nvSpPr>
          <p:spPr>
            <a:xfrm>
              <a:off x="1891" y="2422"/>
              <a:ext cx="144" cy="144"/>
            </a:xfrm>
            <a:prstGeom prst="rect">
              <a:avLst/>
            </a:prstGeom>
            <a:solidFill>
              <a:srgbClr val="D9D9D9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27" name="Google Shape;927;p18"/>
            <p:cNvSpPr/>
            <p:nvPr/>
          </p:nvSpPr>
          <p:spPr>
            <a:xfrm>
              <a:off x="2035" y="2422"/>
              <a:ext cx="144" cy="144"/>
            </a:xfrm>
            <a:prstGeom prst="rect">
              <a:avLst/>
            </a:prstGeom>
            <a:solidFill>
              <a:srgbClr val="D9D9D9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28" name="Google Shape;928;p18"/>
            <p:cNvSpPr/>
            <p:nvPr/>
          </p:nvSpPr>
          <p:spPr>
            <a:xfrm>
              <a:off x="2035" y="2568"/>
              <a:ext cx="144" cy="144"/>
            </a:xfrm>
            <a:prstGeom prst="rect">
              <a:avLst/>
            </a:prstGeom>
            <a:solidFill>
              <a:srgbClr val="D9D9D9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29" name="Google Shape;929;p18"/>
            <p:cNvSpPr/>
            <p:nvPr/>
          </p:nvSpPr>
          <p:spPr>
            <a:xfrm>
              <a:off x="1891" y="2710"/>
              <a:ext cx="144" cy="144"/>
            </a:xfrm>
            <a:prstGeom prst="rect">
              <a:avLst/>
            </a:prstGeom>
            <a:solidFill>
              <a:srgbClr val="D9D9D9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30" name="Google Shape;930;p18"/>
            <p:cNvSpPr/>
            <p:nvPr/>
          </p:nvSpPr>
          <p:spPr>
            <a:xfrm>
              <a:off x="2035" y="2710"/>
              <a:ext cx="144" cy="144"/>
            </a:xfrm>
            <a:prstGeom prst="rect">
              <a:avLst/>
            </a:prstGeom>
            <a:solidFill>
              <a:srgbClr val="D9D9D9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931" name="Google Shape;931;p18"/>
          <p:cNvGrpSpPr/>
          <p:nvPr/>
        </p:nvGrpSpPr>
        <p:grpSpPr>
          <a:xfrm>
            <a:off x="2779713" y="3203575"/>
            <a:ext cx="685800" cy="682625"/>
            <a:chOff x="3168" y="2244"/>
            <a:chExt cx="432" cy="430"/>
          </a:xfrm>
        </p:grpSpPr>
        <p:sp>
          <p:nvSpPr>
            <p:cNvPr id="932" name="Google Shape;932;p18"/>
            <p:cNvSpPr/>
            <p:nvPr/>
          </p:nvSpPr>
          <p:spPr>
            <a:xfrm>
              <a:off x="3168" y="2244"/>
              <a:ext cx="144" cy="144"/>
            </a:xfrm>
            <a:prstGeom prst="rect">
              <a:avLst/>
            </a:prstGeom>
            <a:solidFill>
              <a:srgbClr val="99CCFF">
                <a:alpha val="21568"/>
              </a:srgbClr>
            </a:solidFill>
            <a:ln w="25400" cap="flat" cmpd="sng">
              <a:solidFill>
                <a:srgbClr val="00008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33" name="Google Shape;933;p18"/>
            <p:cNvSpPr/>
            <p:nvPr/>
          </p:nvSpPr>
          <p:spPr>
            <a:xfrm>
              <a:off x="3312" y="2244"/>
              <a:ext cx="144" cy="144"/>
            </a:xfrm>
            <a:prstGeom prst="rect">
              <a:avLst/>
            </a:prstGeom>
            <a:solidFill>
              <a:srgbClr val="99CCFF">
                <a:alpha val="21568"/>
              </a:srgbClr>
            </a:solidFill>
            <a:ln w="25400" cap="flat" cmpd="sng">
              <a:solidFill>
                <a:srgbClr val="00008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34" name="Google Shape;934;p18"/>
            <p:cNvSpPr/>
            <p:nvPr/>
          </p:nvSpPr>
          <p:spPr>
            <a:xfrm>
              <a:off x="3456" y="2244"/>
              <a:ext cx="144" cy="144"/>
            </a:xfrm>
            <a:prstGeom prst="rect">
              <a:avLst/>
            </a:prstGeom>
            <a:solidFill>
              <a:srgbClr val="99CCFF">
                <a:alpha val="21568"/>
              </a:srgbClr>
            </a:solidFill>
            <a:ln w="25400" cap="flat" cmpd="sng">
              <a:solidFill>
                <a:srgbClr val="00008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35" name="Google Shape;935;p18"/>
            <p:cNvSpPr/>
            <p:nvPr/>
          </p:nvSpPr>
          <p:spPr>
            <a:xfrm>
              <a:off x="3168" y="2386"/>
              <a:ext cx="144" cy="144"/>
            </a:xfrm>
            <a:prstGeom prst="rect">
              <a:avLst/>
            </a:prstGeom>
            <a:solidFill>
              <a:srgbClr val="99CCFF">
                <a:alpha val="21568"/>
              </a:srgbClr>
            </a:solidFill>
            <a:ln w="25400" cap="flat" cmpd="sng">
              <a:solidFill>
                <a:srgbClr val="00008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36" name="Google Shape;936;p18"/>
            <p:cNvSpPr/>
            <p:nvPr/>
          </p:nvSpPr>
          <p:spPr>
            <a:xfrm>
              <a:off x="3456" y="2386"/>
              <a:ext cx="144" cy="144"/>
            </a:xfrm>
            <a:prstGeom prst="rect">
              <a:avLst/>
            </a:prstGeom>
            <a:solidFill>
              <a:srgbClr val="99CCFF">
                <a:alpha val="21568"/>
              </a:srgbClr>
            </a:solidFill>
            <a:ln w="25400" cap="flat" cmpd="sng">
              <a:solidFill>
                <a:srgbClr val="00008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37" name="Google Shape;937;p18"/>
            <p:cNvSpPr/>
            <p:nvPr/>
          </p:nvSpPr>
          <p:spPr>
            <a:xfrm>
              <a:off x="3168" y="2530"/>
              <a:ext cx="144" cy="144"/>
            </a:xfrm>
            <a:prstGeom prst="rect">
              <a:avLst/>
            </a:prstGeom>
            <a:solidFill>
              <a:srgbClr val="99CCFF">
                <a:alpha val="21568"/>
              </a:srgbClr>
            </a:solidFill>
            <a:ln w="25400" cap="flat" cmpd="sng">
              <a:solidFill>
                <a:srgbClr val="00008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38" name="Google Shape;938;p18"/>
            <p:cNvSpPr/>
            <p:nvPr/>
          </p:nvSpPr>
          <p:spPr>
            <a:xfrm>
              <a:off x="3312" y="2530"/>
              <a:ext cx="144" cy="144"/>
            </a:xfrm>
            <a:prstGeom prst="rect">
              <a:avLst/>
            </a:prstGeom>
            <a:solidFill>
              <a:srgbClr val="99CCFF">
                <a:alpha val="21568"/>
              </a:srgbClr>
            </a:solidFill>
            <a:ln w="25400" cap="flat" cmpd="sng">
              <a:solidFill>
                <a:srgbClr val="00008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39" name="Google Shape;939;p18"/>
            <p:cNvSpPr/>
            <p:nvPr/>
          </p:nvSpPr>
          <p:spPr>
            <a:xfrm>
              <a:off x="3456" y="2530"/>
              <a:ext cx="144" cy="144"/>
            </a:xfrm>
            <a:prstGeom prst="rect">
              <a:avLst/>
            </a:prstGeom>
            <a:solidFill>
              <a:srgbClr val="99CCFF">
                <a:alpha val="21568"/>
              </a:srgbClr>
            </a:solidFill>
            <a:ln w="25400" cap="flat" cmpd="sng">
              <a:solidFill>
                <a:srgbClr val="00008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940" name="Google Shape;940;p18"/>
          <p:cNvSpPr/>
          <p:nvPr/>
        </p:nvSpPr>
        <p:spPr>
          <a:xfrm>
            <a:off x="2595563" y="3013075"/>
            <a:ext cx="1076325" cy="1076325"/>
          </a:xfrm>
          <a:prstGeom prst="ellipse">
            <a:avLst/>
          </a:prstGeom>
          <a:noFill/>
          <a:ln w="50800" cap="flat" cmpd="sng">
            <a:solidFill>
              <a:srgbClr val="FF66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941" name="Google Shape;941;p18"/>
          <p:cNvGrpSpPr/>
          <p:nvPr/>
        </p:nvGrpSpPr>
        <p:grpSpPr>
          <a:xfrm>
            <a:off x="4965700" y="1425575"/>
            <a:ext cx="1568450" cy="1560513"/>
            <a:chOff x="3689" y="895"/>
            <a:chExt cx="988" cy="983"/>
          </a:xfrm>
        </p:grpSpPr>
        <p:sp>
          <p:nvSpPr>
            <p:cNvPr id="942" name="Google Shape;942;p18"/>
            <p:cNvSpPr/>
            <p:nvPr/>
          </p:nvSpPr>
          <p:spPr>
            <a:xfrm>
              <a:off x="3689" y="895"/>
              <a:ext cx="329" cy="329"/>
            </a:xfrm>
            <a:prstGeom prst="rect">
              <a:avLst/>
            </a:prstGeom>
            <a:solidFill>
              <a:srgbClr val="D9D9D9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z</a:t>
              </a:r>
              <a:r>
                <a:rPr lang="en-US" sz="2400" baseline="-250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1</a:t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43" name="Google Shape;943;p18"/>
            <p:cNvSpPr/>
            <p:nvPr/>
          </p:nvSpPr>
          <p:spPr>
            <a:xfrm>
              <a:off x="4018" y="895"/>
              <a:ext cx="330" cy="329"/>
            </a:xfrm>
            <a:prstGeom prst="rect">
              <a:avLst/>
            </a:prstGeom>
            <a:solidFill>
              <a:srgbClr val="D9D9D9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z</a:t>
              </a:r>
              <a:r>
                <a:rPr lang="en-US" sz="2400" baseline="-250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2</a:t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44" name="Google Shape;944;p18"/>
            <p:cNvSpPr/>
            <p:nvPr/>
          </p:nvSpPr>
          <p:spPr>
            <a:xfrm>
              <a:off x="4348" y="895"/>
              <a:ext cx="329" cy="329"/>
            </a:xfrm>
            <a:prstGeom prst="rect">
              <a:avLst/>
            </a:prstGeom>
            <a:solidFill>
              <a:srgbClr val="D9D9D9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z</a:t>
              </a:r>
              <a:r>
                <a:rPr lang="en-US" sz="2400" baseline="-250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3</a:t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19" name="Google Shape;919;p18"/>
            <p:cNvSpPr/>
            <p:nvPr/>
          </p:nvSpPr>
          <p:spPr>
            <a:xfrm>
              <a:off x="3689" y="1220"/>
              <a:ext cx="329" cy="329"/>
            </a:xfrm>
            <a:prstGeom prst="rect">
              <a:avLst/>
            </a:prstGeom>
            <a:solidFill>
              <a:srgbClr val="D9D9D9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z</a:t>
              </a:r>
              <a:r>
                <a:rPr lang="en-US" sz="2400" baseline="-250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4</a:t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45" name="Google Shape;945;p18"/>
            <p:cNvSpPr/>
            <p:nvPr/>
          </p:nvSpPr>
          <p:spPr>
            <a:xfrm>
              <a:off x="4018" y="1220"/>
              <a:ext cx="330" cy="329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z</a:t>
              </a:r>
              <a:r>
                <a:rPr lang="en-US" sz="2400" baseline="-250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5</a:t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46" name="Google Shape;946;p18"/>
            <p:cNvSpPr/>
            <p:nvPr/>
          </p:nvSpPr>
          <p:spPr>
            <a:xfrm>
              <a:off x="4348" y="1220"/>
              <a:ext cx="329" cy="329"/>
            </a:xfrm>
            <a:prstGeom prst="rect">
              <a:avLst/>
            </a:prstGeom>
            <a:solidFill>
              <a:srgbClr val="D9D9D9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z</a:t>
              </a:r>
              <a:r>
                <a:rPr lang="en-US" sz="2400" baseline="-250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6</a:t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47" name="Google Shape;947;p18"/>
            <p:cNvSpPr/>
            <p:nvPr/>
          </p:nvSpPr>
          <p:spPr>
            <a:xfrm>
              <a:off x="3689" y="1549"/>
              <a:ext cx="329" cy="329"/>
            </a:xfrm>
            <a:prstGeom prst="rect">
              <a:avLst/>
            </a:prstGeom>
            <a:solidFill>
              <a:srgbClr val="D9D9D9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z</a:t>
              </a:r>
              <a:r>
                <a:rPr lang="en-US" sz="2400" baseline="-250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7</a:t>
              </a:r>
              <a:endParaRPr/>
            </a:p>
          </p:txBody>
        </p:sp>
        <p:sp>
          <p:nvSpPr>
            <p:cNvPr id="948" name="Google Shape;948;p18"/>
            <p:cNvSpPr/>
            <p:nvPr/>
          </p:nvSpPr>
          <p:spPr>
            <a:xfrm>
              <a:off x="4018" y="1549"/>
              <a:ext cx="330" cy="329"/>
            </a:xfrm>
            <a:prstGeom prst="rect">
              <a:avLst/>
            </a:prstGeom>
            <a:solidFill>
              <a:srgbClr val="D9D9D9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z</a:t>
              </a:r>
              <a:r>
                <a:rPr lang="en-US" sz="2400" baseline="-250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8</a:t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49" name="Google Shape;949;p18"/>
            <p:cNvSpPr/>
            <p:nvPr/>
          </p:nvSpPr>
          <p:spPr>
            <a:xfrm>
              <a:off x="4348" y="1549"/>
              <a:ext cx="329" cy="329"/>
            </a:xfrm>
            <a:prstGeom prst="rect">
              <a:avLst/>
            </a:prstGeom>
            <a:solidFill>
              <a:srgbClr val="D9D9D9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z</a:t>
              </a:r>
              <a:r>
                <a:rPr lang="en-US" sz="2400" baseline="-250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9</a:t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950" name="Google Shape;950;p18"/>
          <p:cNvSpPr txBox="1"/>
          <p:nvPr/>
        </p:nvSpPr>
        <p:spPr>
          <a:xfrm>
            <a:off x="4840288" y="3017838"/>
            <a:ext cx="1820862" cy="641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Original Image Pixels</a:t>
            </a:r>
            <a:endParaRPr sz="18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1" name="Google Shape;951;p18"/>
          <p:cNvSpPr txBox="1"/>
          <p:nvPr/>
        </p:nvSpPr>
        <p:spPr>
          <a:xfrm>
            <a:off x="6559550" y="1866900"/>
            <a:ext cx="52705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*</a:t>
            </a:r>
            <a:endParaRPr sz="5400" i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52" name="Google Shape;952;p18"/>
          <p:cNvSpPr/>
          <p:nvPr/>
        </p:nvSpPr>
        <p:spPr>
          <a:xfrm>
            <a:off x="228600" y="5716588"/>
            <a:ext cx="8305800" cy="903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above is repeated for every pixel in the original image to generate the smoothed image</a:t>
            </a:r>
            <a:endParaRPr/>
          </a:p>
        </p:txBody>
      </p:sp>
      <p:sp>
        <p:nvSpPr>
          <p:cNvPr id="953" name="Google Shape;953;p18"/>
          <p:cNvSpPr/>
          <p:nvPr/>
        </p:nvSpPr>
        <p:spPr>
          <a:xfrm>
            <a:off x="4495800" y="4546600"/>
            <a:ext cx="4495800" cy="954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A(8,11)  = </a:t>
            </a:r>
            <a:r>
              <a:rPr lang="en-US" sz="2800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 </a:t>
            </a:r>
            <a:r>
              <a:rPr lang="en-US" sz="28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z</a:t>
            </a:r>
            <a:r>
              <a:rPr lang="en-US" sz="2800" b="1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 </a:t>
            </a:r>
            <a:r>
              <a:rPr lang="en-US" sz="2800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</a:t>
            </a:r>
            <a:r>
              <a:rPr lang="en-US" sz="2800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en-US" sz="2800" b="1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8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 z</a:t>
            </a:r>
            <a:r>
              <a:rPr lang="en-US" sz="2800" b="1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 </a:t>
            </a:r>
            <a:r>
              <a:rPr lang="en-US" sz="2800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</a:t>
            </a:r>
            <a:r>
              <a:rPr lang="en-US" sz="2800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800" b="1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8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         z</a:t>
            </a:r>
            <a:r>
              <a:rPr lang="en-US" sz="2800" b="1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 </a:t>
            </a:r>
            <a:r>
              <a:rPr lang="en-US" sz="2800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</a:t>
            </a:r>
            <a:r>
              <a:rPr lang="en-US" sz="2800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r>
              <a:rPr lang="en-US" sz="28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 … + z</a:t>
            </a:r>
            <a:r>
              <a:rPr lang="en-US" sz="2800" b="1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9 </a:t>
            </a:r>
            <a:r>
              <a:rPr lang="en-US" sz="2800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</a:t>
            </a:r>
            <a:r>
              <a:rPr lang="en-US" sz="2800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9</a:t>
            </a:r>
            <a:r>
              <a:rPr lang="en-US" sz="2800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    </a:t>
            </a: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54" name="Google Shape;954;p18"/>
          <p:cNvSpPr/>
          <p:nvPr/>
        </p:nvSpPr>
        <p:spPr>
          <a:xfrm>
            <a:off x="3008313" y="3429000"/>
            <a:ext cx="228600" cy="228600"/>
          </a:xfrm>
          <a:prstGeom prst="rect">
            <a:avLst/>
          </a:prstGeom>
          <a:solidFill>
            <a:srgbClr val="CCFFCC"/>
          </a:solidFill>
          <a:ln w="25400" cap="flat" cmpd="sng">
            <a:solidFill>
              <a:srgbClr val="00008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 baseline="-25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55" name="Google Shape;955;p18"/>
          <p:cNvSpPr/>
          <p:nvPr/>
        </p:nvSpPr>
        <p:spPr>
          <a:xfrm>
            <a:off x="4876800" y="3595688"/>
            <a:ext cx="3957638" cy="831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The response of Filter at  A(8,11) position is given by,</a:t>
            </a:r>
            <a:endParaRPr/>
          </a:p>
        </p:txBody>
      </p:sp>
      <p:sp>
        <p:nvSpPr>
          <p:cNvPr id="956" name="Google Shape;956;p18"/>
          <p:cNvSpPr/>
          <p:nvPr/>
        </p:nvSpPr>
        <p:spPr>
          <a:xfrm>
            <a:off x="161925" y="1550988"/>
            <a:ext cx="387350" cy="2170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1">
                <a:solidFill>
                  <a:srgbClr val="0033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1">
                <a:solidFill>
                  <a:srgbClr val="0033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1">
                <a:solidFill>
                  <a:srgbClr val="0033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1">
                <a:solidFill>
                  <a:srgbClr val="0033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1">
                <a:solidFill>
                  <a:srgbClr val="0033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1">
                <a:solidFill>
                  <a:srgbClr val="0033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1">
                <a:solidFill>
                  <a:srgbClr val="0033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6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1">
                <a:solidFill>
                  <a:srgbClr val="0033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7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1">
                <a:solidFill>
                  <a:srgbClr val="0033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8</a:t>
            </a:r>
            <a:endParaRPr/>
          </a:p>
        </p:txBody>
      </p:sp>
      <p:sp>
        <p:nvSpPr>
          <p:cNvPr id="957" name="Google Shape;957;p18"/>
          <p:cNvSpPr/>
          <p:nvPr/>
        </p:nvSpPr>
        <p:spPr>
          <a:xfrm>
            <a:off x="506413" y="1320800"/>
            <a:ext cx="3621087" cy="5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>
                <a:solidFill>
                  <a:srgbClr val="0033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 1   2  3   4  5   6  7  8   9 10  11 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58" name="Google Shape;958;p18"/>
          <p:cNvSpPr txBox="1"/>
          <p:nvPr/>
        </p:nvSpPr>
        <p:spPr>
          <a:xfrm>
            <a:off x="5334000" y="696913"/>
            <a:ext cx="1212850" cy="369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>
                <a:solidFill>
                  <a:srgbClr val="0033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F(8,11)</a:t>
            </a:r>
            <a:endParaRPr sz="1800" b="1" i="1">
              <a:solidFill>
                <a:srgbClr val="0033C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959" name="Google Shape;959;p18"/>
          <p:cNvCxnSpPr/>
          <p:nvPr/>
        </p:nvCxnSpPr>
        <p:spPr>
          <a:xfrm rot="-5400000">
            <a:off x="5187150" y="1442188"/>
            <a:ext cx="1011300" cy="260400"/>
          </a:xfrm>
          <a:prstGeom prst="curvedConnector3">
            <a:avLst>
              <a:gd name="adj1" fmla="val 49997"/>
            </a:avLst>
          </a:prstGeom>
          <a:noFill/>
          <a:ln w="38100" cap="flat" cmpd="sng">
            <a:solidFill>
              <a:srgbClr val="FF66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9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9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9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9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9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9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5" name="Google Shape;2245;p72"/>
          <p:cNvSpPr/>
          <p:nvPr/>
        </p:nvSpPr>
        <p:spPr>
          <a:xfrm>
            <a:off x="457200" y="779463"/>
            <a:ext cx="9144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           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2246" name="Google Shape;2246;p72"/>
          <p:cNvGrpSpPr/>
          <p:nvPr/>
        </p:nvGrpSpPr>
        <p:grpSpPr>
          <a:xfrm>
            <a:off x="2971800" y="855663"/>
            <a:ext cx="2819400" cy="1095375"/>
            <a:chOff x="2743200" y="1266827"/>
            <a:chExt cx="3276600" cy="801682"/>
          </a:xfrm>
        </p:grpSpPr>
        <p:cxnSp>
          <p:nvCxnSpPr>
            <p:cNvPr id="2247" name="Google Shape;2247;p72"/>
            <p:cNvCxnSpPr/>
            <p:nvPr/>
          </p:nvCxnSpPr>
          <p:spPr>
            <a:xfrm>
              <a:off x="2743200" y="1676400"/>
              <a:ext cx="69215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248" name="Google Shape;2248;p72"/>
            <p:cNvSpPr/>
            <p:nvPr/>
          </p:nvSpPr>
          <p:spPr>
            <a:xfrm>
              <a:off x="3435050" y="1266827"/>
              <a:ext cx="1975922" cy="801682"/>
            </a:xfrm>
            <a:prstGeom prst="roundRect">
              <a:avLst>
                <a:gd name="adj" fmla="val 16667"/>
              </a:avLst>
            </a:prstGeom>
            <a:solidFill>
              <a:srgbClr val="FDE9D8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b="1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Median Filter</a:t>
              </a:r>
              <a:endParaRPr sz="1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cxnSp>
          <p:nvCxnSpPr>
            <p:cNvPr id="2249" name="Google Shape;2249;p72"/>
            <p:cNvCxnSpPr/>
            <p:nvPr/>
          </p:nvCxnSpPr>
          <p:spPr>
            <a:xfrm>
              <a:off x="5410200" y="1676400"/>
              <a:ext cx="60960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aphicFrame>
        <p:nvGraphicFramePr>
          <p:cNvPr id="2250" name="Google Shape;2250;p72"/>
          <p:cNvGraphicFramePr/>
          <p:nvPr/>
        </p:nvGraphicFramePr>
        <p:xfrm>
          <a:off x="912813" y="579438"/>
          <a:ext cx="1752600" cy="1554150"/>
        </p:xfrm>
        <a:graphic>
          <a:graphicData uri="http://schemas.openxmlformats.org/drawingml/2006/table">
            <a:tbl>
              <a:tblPr>
                <a:noFill/>
                <a:tableStyleId>{851CF4EA-D1BB-40FF-B8F5-498D31C3B60B}</a:tableStyleId>
              </a:tblPr>
              <a:tblGrid>
                <a:gridCol w="573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4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5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180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00"/>
                        <a:buFont typeface="Calibri"/>
                        <a:buNone/>
                      </a:pPr>
                      <a:r>
                        <a:rPr lang="en-US" sz="2200" b="1"/>
                        <a:t>41</a:t>
                      </a:r>
                      <a:endParaRPr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Book Antiqua"/>
                        <a:buNone/>
                      </a:pPr>
                      <a:r>
                        <a:rPr lang="en-US" sz="2200" b="1">
                          <a:solidFill>
                            <a:srgbClr val="000000"/>
                          </a:solidFill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200</a:t>
                      </a:r>
                      <a:endParaRPr sz="2200" b="1"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00"/>
                        <a:buFont typeface="Calibri"/>
                        <a:buNone/>
                      </a:pPr>
                      <a:r>
                        <a:rPr lang="en-US" sz="2200" b="1"/>
                        <a:t>60</a:t>
                      </a:r>
                      <a:endParaRPr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80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Book Antiqua"/>
                        <a:buNone/>
                      </a:pPr>
                      <a:r>
                        <a:rPr lang="en-US" sz="2200" b="1">
                          <a:solidFill>
                            <a:srgbClr val="000000"/>
                          </a:solidFill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52</a:t>
                      </a:r>
                      <a:endParaRPr sz="2200" b="1"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1">
                          <a:solidFill>
                            <a:srgbClr val="000000"/>
                          </a:solidFill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45</a:t>
                      </a:r>
                      <a:endParaRPr sz="2200" b="1"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Book Antiqua"/>
                        <a:buNone/>
                      </a:pPr>
                      <a:r>
                        <a:rPr lang="en-US" sz="2200" b="1">
                          <a:solidFill>
                            <a:srgbClr val="000000"/>
                          </a:solidFill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42</a:t>
                      </a:r>
                      <a:endParaRPr sz="2200" b="1"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80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00"/>
                        <a:buFont typeface="Calibri"/>
                        <a:buNone/>
                      </a:pPr>
                      <a:r>
                        <a:rPr lang="en-US" sz="2200" b="1"/>
                        <a:t>0</a:t>
                      </a:r>
                      <a:endParaRPr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Book Antiqua"/>
                        <a:buNone/>
                      </a:pPr>
                      <a:r>
                        <a:rPr lang="en-US" sz="2200" b="1">
                          <a:solidFill>
                            <a:srgbClr val="000000"/>
                          </a:solidFill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58</a:t>
                      </a:r>
                      <a:endParaRPr sz="2200" b="1"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00"/>
                        <a:buFont typeface="Calibri"/>
                        <a:buNone/>
                      </a:pPr>
                      <a:r>
                        <a:rPr lang="en-US" sz="2200" b="1"/>
                        <a:t>51</a:t>
                      </a:r>
                      <a:endParaRPr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251" name="Google Shape;2251;p72"/>
          <p:cNvGraphicFramePr/>
          <p:nvPr/>
        </p:nvGraphicFramePr>
        <p:xfrm>
          <a:off x="6553200" y="655638"/>
          <a:ext cx="2362200" cy="1477950"/>
        </p:xfrm>
        <a:graphic>
          <a:graphicData uri="http://schemas.openxmlformats.org/drawingml/2006/table">
            <a:tbl>
              <a:tblPr>
                <a:noFill/>
                <a:tableStyleId>{851CF4EA-D1BB-40FF-B8F5-498D31C3B60B}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180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75" marB="456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80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1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75" marB="456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2252" name="Google Shape;2252;p72"/>
          <p:cNvGrpSpPr/>
          <p:nvPr/>
        </p:nvGrpSpPr>
        <p:grpSpPr>
          <a:xfrm>
            <a:off x="0" y="6376988"/>
            <a:ext cx="9296400" cy="557212"/>
            <a:chOff x="0" y="6376988"/>
            <a:chExt cx="9296400" cy="557212"/>
          </a:xfrm>
        </p:grpSpPr>
        <p:grpSp>
          <p:nvGrpSpPr>
            <p:cNvPr id="2253" name="Google Shape;2253;p72"/>
            <p:cNvGrpSpPr/>
            <p:nvPr/>
          </p:nvGrpSpPr>
          <p:grpSpPr>
            <a:xfrm>
              <a:off x="0" y="6392863"/>
              <a:ext cx="9144000" cy="465137"/>
              <a:chOff x="0" y="6392863"/>
              <a:chExt cx="9144000" cy="465137"/>
            </a:xfrm>
          </p:grpSpPr>
          <p:sp>
            <p:nvSpPr>
              <p:cNvPr id="2254" name="Google Shape;2254;p72"/>
              <p:cNvSpPr txBox="1"/>
              <p:nvPr/>
            </p:nvSpPr>
            <p:spPr>
              <a:xfrm>
                <a:off x="0" y="6392863"/>
                <a:ext cx="9144000" cy="465137"/>
              </a:xfrm>
              <a:prstGeom prst="rect">
                <a:avLst/>
              </a:prstGeom>
              <a:solidFill>
                <a:srgbClr val="C0504D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200" b="1">
                    <a:solidFill>
                      <a:srgbClr val="FF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</a:t>
                </a:r>
                <a:endParaRPr sz="4400">
                  <a:solidFill>
                    <a:srgbClr val="FF0000"/>
                  </a:solidFill>
                  <a:latin typeface="Verdana"/>
                  <a:ea typeface="Verdana"/>
                  <a:cs typeface="Verdana"/>
                  <a:sym typeface="Verdana"/>
                </a:endParaRPr>
              </a:p>
            </p:txBody>
          </p:sp>
          <p:sp>
            <p:nvSpPr>
              <p:cNvPr id="2255" name="Google Shape;2255;p72"/>
              <p:cNvSpPr/>
              <p:nvPr/>
            </p:nvSpPr>
            <p:spPr>
              <a:xfrm>
                <a:off x="76200" y="6410412"/>
                <a:ext cx="1921169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b="1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Kiran TALELE </a:t>
                </a:r>
                <a:endParaRPr/>
              </a:p>
            </p:txBody>
          </p:sp>
        </p:grpSp>
        <p:sp>
          <p:nvSpPr>
            <p:cNvPr id="2256" name="Google Shape;2256;p72"/>
            <p:cNvSpPr txBox="1"/>
            <p:nvPr/>
          </p:nvSpPr>
          <p:spPr>
            <a:xfrm>
              <a:off x="8534400" y="6376988"/>
              <a:ext cx="762000" cy="5572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fld id="{00000000-1234-1234-1234-123412341234}" type="slidenum">
                <a:rPr lang="en-US" sz="2800" b="1">
                  <a:solidFill>
                    <a:srgbClr val="FFFF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60</a:t>
              </a:fld>
              <a:r>
                <a:rPr lang="en-US" sz="2400" b="1">
                  <a:solidFill>
                    <a:srgbClr val="C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endParaRPr sz="2800" b="1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2257" name="Google Shape;2257;p72"/>
          <p:cNvSpPr/>
          <p:nvPr/>
        </p:nvSpPr>
        <p:spPr>
          <a:xfrm>
            <a:off x="228600" y="558800"/>
            <a:ext cx="914400" cy="5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F</a:t>
            </a:r>
            <a:r>
              <a:rPr lang="en-US" sz="2400" b="1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 = 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58" name="Google Shape;2258;p72"/>
          <p:cNvSpPr/>
          <p:nvPr/>
        </p:nvSpPr>
        <p:spPr>
          <a:xfrm>
            <a:off x="304800" y="2286000"/>
            <a:ext cx="8534400" cy="954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To remove noisy pixels, assume virtual rows and columns with repeated border pixel values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2259" name="Google Shape;2259;p72"/>
          <p:cNvGraphicFramePr/>
          <p:nvPr/>
        </p:nvGraphicFramePr>
        <p:xfrm>
          <a:off x="838200" y="3478213"/>
          <a:ext cx="3124175" cy="2983570"/>
        </p:xfrm>
        <a:graphic>
          <a:graphicData uri="http://schemas.openxmlformats.org/drawingml/2006/table">
            <a:tbl>
              <a:tblPr>
                <a:noFill/>
                <a:tableStyleId>{851CF4EA-D1BB-40FF-B8F5-498D31C3B60B}</a:tableStyleId>
              </a:tblPr>
              <a:tblGrid>
                <a:gridCol w="562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2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25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230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230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1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r>
                        <a:rPr lang="en-US" sz="2400"/>
                        <a:t> 41</a:t>
                      </a:r>
                      <a:endParaRPr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r>
                        <a:rPr lang="en-US" sz="2400"/>
                        <a:t>41</a:t>
                      </a:r>
                      <a:endParaRPr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EB7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Book Antiqua"/>
                        <a:buNone/>
                      </a:pPr>
                      <a:r>
                        <a:rPr lang="en-US" sz="2400" b="1">
                          <a:solidFill>
                            <a:srgbClr val="000000"/>
                          </a:solidFill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200</a:t>
                      </a:r>
                      <a:endParaRPr sz="2400"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EB7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r>
                        <a:rPr lang="en-US" sz="2400"/>
                        <a:t>60</a:t>
                      </a:r>
                      <a:endParaRPr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EB7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60</a:t>
                      </a:r>
                      <a:endParaRPr sz="2400"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32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r>
                        <a:rPr lang="en-US" sz="2400"/>
                        <a:t>41</a:t>
                      </a:r>
                      <a:endParaRPr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r>
                        <a:rPr lang="en-US" sz="2400"/>
                        <a:t>41</a:t>
                      </a:r>
                      <a:endParaRPr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EB7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2400"/>
                        <a:buFont typeface="Book Antiqua"/>
                        <a:buNone/>
                      </a:pPr>
                      <a:r>
                        <a:rPr lang="en-US" sz="2400" b="1">
                          <a:solidFill>
                            <a:srgbClr val="FF0000"/>
                          </a:solidFill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200</a:t>
                      </a:r>
                      <a:endParaRPr sz="2400" b="1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EB7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r>
                        <a:rPr lang="en-US" sz="2400"/>
                        <a:t>60</a:t>
                      </a:r>
                      <a:endParaRPr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EB7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r>
                        <a:rPr lang="en-US" sz="2400"/>
                        <a:t>60</a:t>
                      </a:r>
                      <a:endParaRPr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32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Book Antiqua"/>
                        <a:buNone/>
                      </a:pPr>
                      <a:r>
                        <a:rPr lang="en-US" sz="2400" b="1">
                          <a:solidFill>
                            <a:srgbClr val="000000"/>
                          </a:solidFill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52</a:t>
                      </a:r>
                      <a:endParaRPr sz="2400"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Book Antiqua"/>
                        <a:buNone/>
                      </a:pPr>
                      <a:r>
                        <a:rPr lang="en-US" sz="2400" b="1">
                          <a:solidFill>
                            <a:srgbClr val="000000"/>
                          </a:solidFill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52</a:t>
                      </a:r>
                      <a:endParaRPr sz="2400"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EB7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>
                          <a:solidFill>
                            <a:srgbClr val="000000"/>
                          </a:solidFill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45</a:t>
                      </a:r>
                      <a:endParaRPr sz="2400"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EB7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Book Antiqua"/>
                        <a:buNone/>
                      </a:pPr>
                      <a:r>
                        <a:rPr lang="en-US" sz="2400" b="1">
                          <a:solidFill>
                            <a:srgbClr val="000000"/>
                          </a:solidFill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42</a:t>
                      </a:r>
                      <a:endParaRPr sz="2400"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EB7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Book Antiqua"/>
                        <a:buNone/>
                      </a:pPr>
                      <a:r>
                        <a:rPr lang="en-US" sz="2400" b="1">
                          <a:solidFill>
                            <a:srgbClr val="000000"/>
                          </a:solidFill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42</a:t>
                      </a:r>
                      <a:endParaRPr sz="2400"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1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r>
                        <a:rPr lang="en-US" sz="2400"/>
                        <a:t>0</a:t>
                      </a:r>
                      <a:endParaRPr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2400"/>
                        <a:buFont typeface="Calibri"/>
                        <a:buNone/>
                      </a:pPr>
                      <a:r>
                        <a:rPr lang="en-US" sz="2400" b="1">
                          <a:solidFill>
                            <a:srgbClr val="FF0000"/>
                          </a:solidFill>
                        </a:rPr>
                        <a:t>0</a:t>
                      </a:r>
                      <a:endParaRPr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Book Antiqua"/>
                        <a:buNone/>
                      </a:pPr>
                      <a:r>
                        <a:rPr lang="en-US" sz="2400" b="1">
                          <a:solidFill>
                            <a:srgbClr val="000000"/>
                          </a:solidFill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58</a:t>
                      </a:r>
                      <a:endParaRPr sz="2400"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r>
                        <a:rPr lang="en-US" sz="2400"/>
                        <a:t>51</a:t>
                      </a:r>
                      <a:endParaRPr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r>
                        <a:rPr lang="en-US" sz="2400"/>
                        <a:t>51</a:t>
                      </a:r>
                      <a:endParaRPr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1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0</a:t>
                      </a:r>
                      <a:endParaRPr sz="2400"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r>
                        <a:rPr lang="en-US" sz="2400"/>
                        <a:t>0</a:t>
                      </a:r>
                      <a:endParaRPr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Book Antiqua"/>
                        <a:buNone/>
                      </a:pPr>
                      <a:r>
                        <a:rPr lang="en-US" sz="2400" b="1">
                          <a:solidFill>
                            <a:srgbClr val="000000"/>
                          </a:solidFill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58</a:t>
                      </a:r>
                      <a:endParaRPr sz="2400"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r>
                        <a:rPr lang="en-US" sz="2400"/>
                        <a:t>51</a:t>
                      </a:r>
                      <a:endParaRPr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51</a:t>
                      </a:r>
                      <a:endParaRPr sz="2400"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260" name="Google Shape;2260;p72"/>
          <p:cNvSpPr/>
          <p:nvPr/>
        </p:nvSpPr>
        <p:spPr>
          <a:xfrm>
            <a:off x="152400" y="3454400"/>
            <a:ext cx="914400" cy="5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F</a:t>
            </a:r>
            <a:r>
              <a:rPr lang="en-US" sz="2400" b="1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 = 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61" name="Google Shape;2261;p72"/>
          <p:cNvSpPr/>
          <p:nvPr/>
        </p:nvSpPr>
        <p:spPr>
          <a:xfrm>
            <a:off x="5715000" y="3835400"/>
            <a:ext cx="914400" cy="5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A</a:t>
            </a:r>
            <a:r>
              <a:rPr lang="en-US" sz="2400" b="1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 = 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62" name="Google Shape;2262;p72"/>
          <p:cNvSpPr/>
          <p:nvPr/>
        </p:nvSpPr>
        <p:spPr>
          <a:xfrm>
            <a:off x="5715000" y="457200"/>
            <a:ext cx="914400" cy="5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A</a:t>
            </a:r>
            <a:r>
              <a:rPr lang="en-US" sz="2400" b="1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 = 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2263" name="Google Shape;2263;p72"/>
          <p:cNvGrpSpPr/>
          <p:nvPr/>
        </p:nvGrpSpPr>
        <p:grpSpPr>
          <a:xfrm>
            <a:off x="4191000" y="4467225"/>
            <a:ext cx="1990725" cy="790575"/>
            <a:chOff x="2743200" y="1266827"/>
            <a:chExt cx="3276600" cy="801682"/>
          </a:xfrm>
        </p:grpSpPr>
        <p:cxnSp>
          <p:nvCxnSpPr>
            <p:cNvPr id="2264" name="Google Shape;2264;p72"/>
            <p:cNvCxnSpPr/>
            <p:nvPr/>
          </p:nvCxnSpPr>
          <p:spPr>
            <a:xfrm>
              <a:off x="2743200" y="1676400"/>
              <a:ext cx="69215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265" name="Google Shape;2265;p72"/>
            <p:cNvSpPr/>
            <p:nvPr/>
          </p:nvSpPr>
          <p:spPr>
            <a:xfrm>
              <a:off x="3435624" y="1266827"/>
              <a:ext cx="1975367" cy="801682"/>
            </a:xfrm>
            <a:prstGeom prst="roundRect">
              <a:avLst>
                <a:gd name="adj" fmla="val 16667"/>
              </a:avLst>
            </a:prstGeom>
            <a:solidFill>
              <a:srgbClr val="FDE9D8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Median Filter</a:t>
              </a:r>
              <a:endParaRPr/>
            </a:p>
          </p:txBody>
        </p:sp>
        <p:cxnSp>
          <p:nvCxnSpPr>
            <p:cNvPr id="2266" name="Google Shape;2266;p72"/>
            <p:cNvCxnSpPr/>
            <p:nvPr/>
          </p:nvCxnSpPr>
          <p:spPr>
            <a:xfrm>
              <a:off x="5410200" y="1676400"/>
              <a:ext cx="60960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aphicFrame>
        <p:nvGraphicFramePr>
          <p:cNvPr id="2267" name="Google Shape;2267;p72"/>
          <p:cNvGraphicFramePr/>
          <p:nvPr/>
        </p:nvGraphicFramePr>
        <p:xfrm>
          <a:off x="6553200" y="3910013"/>
          <a:ext cx="2362200" cy="1728785"/>
        </p:xfrm>
        <a:graphic>
          <a:graphicData uri="http://schemas.openxmlformats.org/drawingml/2006/table">
            <a:tbl>
              <a:tblPr>
                <a:noFill/>
                <a:tableStyleId>{851CF4EA-D1BB-40FF-B8F5-498D31C3B60B}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789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/>
                        <a:t>45</a:t>
                      </a:r>
                      <a:endParaRPr sz="2800" b="1"/>
                    </a:p>
                  </a:txBody>
                  <a:tcPr marL="91450" marR="91450" marT="45625" marB="45625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200" b="1">
                        <a:solidFill>
                          <a:srgbClr val="3366FF"/>
                        </a:solidFill>
                      </a:endParaRPr>
                    </a:p>
                  </a:txBody>
                  <a:tcPr marL="91450" marR="91450" marT="45625" marB="45625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/>
                        <a:t> </a:t>
                      </a:r>
                      <a:endParaRPr sz="2800" b="1"/>
                    </a:p>
                  </a:txBody>
                  <a:tcPr marL="91450" marR="91450" marT="45625" marB="45625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0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 typeface="Calibri"/>
                        <a:buNone/>
                      </a:pPr>
                      <a:endParaRPr sz="2800" b="1"/>
                    </a:p>
                  </a:txBody>
                  <a:tcPr marL="91450" marR="91450" marT="45625" marB="45625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/>
                        <a:t> </a:t>
                      </a:r>
                      <a:endParaRPr sz="2800" b="1"/>
                    </a:p>
                  </a:txBody>
                  <a:tcPr marL="91450" marR="91450" marT="45625" marB="45625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800" b="1"/>
                    </a:p>
                  </a:txBody>
                  <a:tcPr marL="91450" marR="91450" marT="45625" marB="45625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89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200" b="1">
                        <a:solidFill>
                          <a:srgbClr val="0000FF"/>
                        </a:solidFill>
                      </a:endParaRPr>
                    </a:p>
                  </a:txBody>
                  <a:tcPr marL="91450" marR="91450" marT="45625" marB="45625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800" b="1"/>
                    </a:p>
                  </a:txBody>
                  <a:tcPr marL="91450" marR="91450" marT="45625" marB="45625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800" b="1"/>
                    </a:p>
                  </a:txBody>
                  <a:tcPr marL="91450" marR="91450" marT="45625" marB="45625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268" name="Google Shape;2268;p72"/>
          <p:cNvSpPr/>
          <p:nvPr/>
        </p:nvSpPr>
        <p:spPr>
          <a:xfrm>
            <a:off x="7483475" y="3935413"/>
            <a:ext cx="542925" cy="52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52 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4" name="Google Shape;2274;p73"/>
          <p:cNvSpPr/>
          <p:nvPr/>
        </p:nvSpPr>
        <p:spPr>
          <a:xfrm>
            <a:off x="457200" y="779463"/>
            <a:ext cx="9144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           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2275" name="Google Shape;2275;p73"/>
          <p:cNvGrpSpPr/>
          <p:nvPr/>
        </p:nvGrpSpPr>
        <p:grpSpPr>
          <a:xfrm>
            <a:off x="2971800" y="855663"/>
            <a:ext cx="2819400" cy="1095375"/>
            <a:chOff x="2743200" y="1266827"/>
            <a:chExt cx="3276600" cy="801682"/>
          </a:xfrm>
        </p:grpSpPr>
        <p:cxnSp>
          <p:nvCxnSpPr>
            <p:cNvPr id="2276" name="Google Shape;2276;p73"/>
            <p:cNvCxnSpPr/>
            <p:nvPr/>
          </p:nvCxnSpPr>
          <p:spPr>
            <a:xfrm>
              <a:off x="2743200" y="1676400"/>
              <a:ext cx="69215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277" name="Google Shape;2277;p73"/>
            <p:cNvSpPr/>
            <p:nvPr/>
          </p:nvSpPr>
          <p:spPr>
            <a:xfrm>
              <a:off x="3435050" y="1266827"/>
              <a:ext cx="1975922" cy="801682"/>
            </a:xfrm>
            <a:prstGeom prst="roundRect">
              <a:avLst>
                <a:gd name="adj" fmla="val 16667"/>
              </a:avLst>
            </a:prstGeom>
            <a:solidFill>
              <a:srgbClr val="FDE9D8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b="1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Median Filter</a:t>
              </a:r>
              <a:endParaRPr sz="1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cxnSp>
          <p:nvCxnSpPr>
            <p:cNvPr id="2278" name="Google Shape;2278;p73"/>
            <p:cNvCxnSpPr/>
            <p:nvPr/>
          </p:nvCxnSpPr>
          <p:spPr>
            <a:xfrm>
              <a:off x="5410200" y="1676400"/>
              <a:ext cx="60960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aphicFrame>
        <p:nvGraphicFramePr>
          <p:cNvPr id="2279" name="Google Shape;2279;p73"/>
          <p:cNvGraphicFramePr/>
          <p:nvPr/>
        </p:nvGraphicFramePr>
        <p:xfrm>
          <a:off x="912813" y="579438"/>
          <a:ext cx="1752600" cy="1554150"/>
        </p:xfrm>
        <a:graphic>
          <a:graphicData uri="http://schemas.openxmlformats.org/drawingml/2006/table">
            <a:tbl>
              <a:tblPr>
                <a:noFill/>
                <a:tableStyleId>{851CF4EA-D1BB-40FF-B8F5-498D31C3B60B}</a:tableStyleId>
              </a:tblPr>
              <a:tblGrid>
                <a:gridCol w="573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4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5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180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00"/>
                        <a:buFont typeface="Calibri"/>
                        <a:buNone/>
                      </a:pPr>
                      <a:r>
                        <a:rPr lang="en-US" sz="2200" b="1"/>
                        <a:t>41</a:t>
                      </a:r>
                      <a:endParaRPr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Book Antiqua"/>
                        <a:buNone/>
                      </a:pPr>
                      <a:r>
                        <a:rPr lang="en-US" sz="2200" b="1">
                          <a:solidFill>
                            <a:srgbClr val="000000"/>
                          </a:solidFill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200</a:t>
                      </a:r>
                      <a:endParaRPr sz="2200" b="1"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00"/>
                        <a:buFont typeface="Calibri"/>
                        <a:buNone/>
                      </a:pPr>
                      <a:r>
                        <a:rPr lang="en-US" sz="2200" b="1"/>
                        <a:t>60</a:t>
                      </a:r>
                      <a:endParaRPr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80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Book Antiqua"/>
                        <a:buNone/>
                      </a:pPr>
                      <a:r>
                        <a:rPr lang="en-US" sz="2200" b="1">
                          <a:solidFill>
                            <a:srgbClr val="000000"/>
                          </a:solidFill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52</a:t>
                      </a:r>
                      <a:endParaRPr sz="2200" b="1"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1">
                          <a:solidFill>
                            <a:srgbClr val="000000"/>
                          </a:solidFill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45</a:t>
                      </a:r>
                      <a:endParaRPr sz="2200" b="1"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Book Antiqua"/>
                        <a:buNone/>
                      </a:pPr>
                      <a:r>
                        <a:rPr lang="en-US" sz="2200" b="1">
                          <a:solidFill>
                            <a:srgbClr val="000000"/>
                          </a:solidFill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42</a:t>
                      </a:r>
                      <a:endParaRPr sz="2200" b="1"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80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00"/>
                        <a:buFont typeface="Calibri"/>
                        <a:buNone/>
                      </a:pPr>
                      <a:r>
                        <a:rPr lang="en-US" sz="2200" b="1"/>
                        <a:t>0</a:t>
                      </a:r>
                      <a:endParaRPr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Book Antiqua"/>
                        <a:buNone/>
                      </a:pPr>
                      <a:r>
                        <a:rPr lang="en-US" sz="2200" b="1">
                          <a:solidFill>
                            <a:srgbClr val="000000"/>
                          </a:solidFill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58</a:t>
                      </a:r>
                      <a:endParaRPr sz="2200" b="1"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00"/>
                        <a:buFont typeface="Calibri"/>
                        <a:buNone/>
                      </a:pPr>
                      <a:r>
                        <a:rPr lang="en-US" sz="2200" b="1"/>
                        <a:t>51</a:t>
                      </a:r>
                      <a:endParaRPr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280" name="Google Shape;2280;p73"/>
          <p:cNvGraphicFramePr/>
          <p:nvPr/>
        </p:nvGraphicFramePr>
        <p:xfrm>
          <a:off x="6553200" y="655638"/>
          <a:ext cx="2362200" cy="1477950"/>
        </p:xfrm>
        <a:graphic>
          <a:graphicData uri="http://schemas.openxmlformats.org/drawingml/2006/table">
            <a:tbl>
              <a:tblPr>
                <a:noFill/>
                <a:tableStyleId>{851CF4EA-D1BB-40FF-B8F5-498D31C3B60B}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180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75" marB="456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80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1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75" marB="456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2281" name="Google Shape;2281;p73"/>
          <p:cNvGrpSpPr/>
          <p:nvPr/>
        </p:nvGrpSpPr>
        <p:grpSpPr>
          <a:xfrm>
            <a:off x="0" y="6376988"/>
            <a:ext cx="9296400" cy="557212"/>
            <a:chOff x="0" y="6376988"/>
            <a:chExt cx="9296400" cy="557212"/>
          </a:xfrm>
        </p:grpSpPr>
        <p:grpSp>
          <p:nvGrpSpPr>
            <p:cNvPr id="2282" name="Google Shape;2282;p73"/>
            <p:cNvGrpSpPr/>
            <p:nvPr/>
          </p:nvGrpSpPr>
          <p:grpSpPr>
            <a:xfrm>
              <a:off x="0" y="6392863"/>
              <a:ext cx="9144000" cy="465137"/>
              <a:chOff x="0" y="6392863"/>
              <a:chExt cx="9144000" cy="465137"/>
            </a:xfrm>
          </p:grpSpPr>
          <p:sp>
            <p:nvSpPr>
              <p:cNvPr id="2283" name="Google Shape;2283;p73"/>
              <p:cNvSpPr txBox="1"/>
              <p:nvPr/>
            </p:nvSpPr>
            <p:spPr>
              <a:xfrm>
                <a:off x="0" y="6392863"/>
                <a:ext cx="9144000" cy="465137"/>
              </a:xfrm>
              <a:prstGeom prst="rect">
                <a:avLst/>
              </a:prstGeom>
              <a:solidFill>
                <a:srgbClr val="C0504D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200" b="1">
                    <a:solidFill>
                      <a:srgbClr val="FF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</a:t>
                </a:r>
                <a:endParaRPr sz="4400">
                  <a:solidFill>
                    <a:srgbClr val="FF0000"/>
                  </a:solidFill>
                  <a:latin typeface="Verdana"/>
                  <a:ea typeface="Verdana"/>
                  <a:cs typeface="Verdana"/>
                  <a:sym typeface="Verdana"/>
                </a:endParaRPr>
              </a:p>
            </p:txBody>
          </p:sp>
          <p:sp>
            <p:nvSpPr>
              <p:cNvPr id="2284" name="Google Shape;2284;p73"/>
              <p:cNvSpPr/>
              <p:nvPr/>
            </p:nvSpPr>
            <p:spPr>
              <a:xfrm>
                <a:off x="76200" y="6410412"/>
                <a:ext cx="1921169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b="1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Kiran TALELE </a:t>
                </a:r>
                <a:endParaRPr/>
              </a:p>
            </p:txBody>
          </p:sp>
        </p:grpSp>
        <p:sp>
          <p:nvSpPr>
            <p:cNvPr id="2285" name="Google Shape;2285;p73"/>
            <p:cNvSpPr txBox="1"/>
            <p:nvPr/>
          </p:nvSpPr>
          <p:spPr>
            <a:xfrm>
              <a:off x="8534400" y="6376988"/>
              <a:ext cx="762000" cy="5572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fld id="{00000000-1234-1234-1234-123412341234}" type="slidenum">
                <a:rPr lang="en-US" sz="2800" b="1">
                  <a:solidFill>
                    <a:srgbClr val="FFFF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61</a:t>
              </a:fld>
              <a:r>
                <a:rPr lang="en-US" sz="2400" b="1">
                  <a:solidFill>
                    <a:srgbClr val="C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endParaRPr sz="2800" b="1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2286" name="Google Shape;2286;p73"/>
          <p:cNvSpPr/>
          <p:nvPr/>
        </p:nvSpPr>
        <p:spPr>
          <a:xfrm>
            <a:off x="228600" y="558800"/>
            <a:ext cx="914400" cy="5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F</a:t>
            </a:r>
            <a:r>
              <a:rPr lang="en-US" sz="2400" b="1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 = 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87" name="Google Shape;2287;p73"/>
          <p:cNvSpPr/>
          <p:nvPr/>
        </p:nvSpPr>
        <p:spPr>
          <a:xfrm>
            <a:off x="304800" y="2286000"/>
            <a:ext cx="8534400" cy="954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To remove noisy pixels, assume virtual rows and columns with repeated border pixel values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2288" name="Google Shape;2288;p73"/>
          <p:cNvGraphicFramePr/>
          <p:nvPr/>
        </p:nvGraphicFramePr>
        <p:xfrm>
          <a:off x="838200" y="3478213"/>
          <a:ext cx="3124175" cy="2983570"/>
        </p:xfrm>
        <a:graphic>
          <a:graphicData uri="http://schemas.openxmlformats.org/drawingml/2006/table">
            <a:tbl>
              <a:tblPr>
                <a:noFill/>
                <a:tableStyleId>{851CF4EA-D1BB-40FF-B8F5-498D31C3B60B}</a:tableStyleId>
              </a:tblPr>
              <a:tblGrid>
                <a:gridCol w="562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2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25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230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230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1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r>
                        <a:rPr lang="en-US" sz="2400"/>
                        <a:t> 41</a:t>
                      </a:r>
                      <a:endParaRPr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r>
                        <a:rPr lang="en-US" sz="2400"/>
                        <a:t>41</a:t>
                      </a:r>
                      <a:endParaRPr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Book Antiqua"/>
                        <a:buNone/>
                      </a:pPr>
                      <a:r>
                        <a:rPr lang="en-US" sz="2400" b="1">
                          <a:solidFill>
                            <a:srgbClr val="000000"/>
                          </a:solidFill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200</a:t>
                      </a:r>
                      <a:endParaRPr sz="2400"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EB7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r>
                        <a:rPr lang="en-US" sz="2400"/>
                        <a:t>60</a:t>
                      </a:r>
                      <a:endParaRPr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EB7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60</a:t>
                      </a:r>
                      <a:endParaRPr sz="2400"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EB7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32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r>
                        <a:rPr lang="en-US" sz="2400"/>
                        <a:t>41</a:t>
                      </a:r>
                      <a:endParaRPr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r>
                        <a:rPr lang="en-US" sz="2400"/>
                        <a:t>41</a:t>
                      </a:r>
                      <a:endParaRPr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2400"/>
                        <a:buFont typeface="Book Antiqua"/>
                        <a:buNone/>
                      </a:pPr>
                      <a:r>
                        <a:rPr lang="en-US" sz="2400" b="1">
                          <a:solidFill>
                            <a:srgbClr val="FF0000"/>
                          </a:solidFill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200</a:t>
                      </a:r>
                      <a:endParaRPr sz="2400" b="1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EB7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r>
                        <a:rPr lang="en-US" sz="2400"/>
                        <a:t>60</a:t>
                      </a:r>
                      <a:endParaRPr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EB7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r>
                        <a:rPr lang="en-US" sz="2400"/>
                        <a:t>60</a:t>
                      </a:r>
                      <a:endParaRPr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EB7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32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Book Antiqua"/>
                        <a:buNone/>
                      </a:pPr>
                      <a:r>
                        <a:rPr lang="en-US" sz="2400" b="1">
                          <a:solidFill>
                            <a:srgbClr val="000000"/>
                          </a:solidFill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52</a:t>
                      </a:r>
                      <a:endParaRPr sz="2400"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Book Antiqua"/>
                        <a:buNone/>
                      </a:pPr>
                      <a:r>
                        <a:rPr lang="en-US" sz="2400" b="1">
                          <a:solidFill>
                            <a:srgbClr val="000000"/>
                          </a:solidFill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52</a:t>
                      </a:r>
                      <a:endParaRPr sz="2400"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>
                          <a:solidFill>
                            <a:srgbClr val="000000"/>
                          </a:solidFill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45</a:t>
                      </a:r>
                      <a:endParaRPr sz="2400"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EB7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Book Antiqua"/>
                        <a:buNone/>
                      </a:pPr>
                      <a:r>
                        <a:rPr lang="en-US" sz="2400" b="1">
                          <a:solidFill>
                            <a:srgbClr val="000000"/>
                          </a:solidFill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42</a:t>
                      </a:r>
                      <a:endParaRPr sz="2400"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EB7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Book Antiqua"/>
                        <a:buNone/>
                      </a:pPr>
                      <a:r>
                        <a:rPr lang="en-US" sz="2400" b="1">
                          <a:solidFill>
                            <a:srgbClr val="000000"/>
                          </a:solidFill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42</a:t>
                      </a:r>
                      <a:endParaRPr sz="2400"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EB7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1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r>
                        <a:rPr lang="en-US" sz="2400"/>
                        <a:t>0</a:t>
                      </a:r>
                      <a:endParaRPr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2400"/>
                        <a:buFont typeface="Calibri"/>
                        <a:buNone/>
                      </a:pPr>
                      <a:r>
                        <a:rPr lang="en-US" sz="2400" b="1">
                          <a:solidFill>
                            <a:srgbClr val="FF0000"/>
                          </a:solidFill>
                        </a:rPr>
                        <a:t>0</a:t>
                      </a:r>
                      <a:endParaRPr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Book Antiqua"/>
                        <a:buNone/>
                      </a:pPr>
                      <a:r>
                        <a:rPr lang="en-US" sz="2400" b="1">
                          <a:solidFill>
                            <a:srgbClr val="000000"/>
                          </a:solidFill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58</a:t>
                      </a:r>
                      <a:endParaRPr sz="2400"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r>
                        <a:rPr lang="en-US" sz="2400"/>
                        <a:t>51</a:t>
                      </a:r>
                      <a:endParaRPr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r>
                        <a:rPr lang="en-US" sz="2400"/>
                        <a:t>51</a:t>
                      </a:r>
                      <a:endParaRPr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1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0</a:t>
                      </a:r>
                      <a:endParaRPr sz="2400"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r>
                        <a:rPr lang="en-US" sz="2400"/>
                        <a:t>0</a:t>
                      </a:r>
                      <a:endParaRPr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Book Antiqua"/>
                        <a:buNone/>
                      </a:pPr>
                      <a:r>
                        <a:rPr lang="en-US" sz="2400" b="1">
                          <a:solidFill>
                            <a:srgbClr val="000000"/>
                          </a:solidFill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58</a:t>
                      </a:r>
                      <a:endParaRPr sz="2400"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r>
                        <a:rPr lang="en-US" sz="2400"/>
                        <a:t>51</a:t>
                      </a:r>
                      <a:endParaRPr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51</a:t>
                      </a:r>
                      <a:endParaRPr sz="2400"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289" name="Google Shape;2289;p73"/>
          <p:cNvSpPr/>
          <p:nvPr/>
        </p:nvSpPr>
        <p:spPr>
          <a:xfrm>
            <a:off x="152400" y="3454400"/>
            <a:ext cx="914400" cy="5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F</a:t>
            </a:r>
            <a:r>
              <a:rPr lang="en-US" sz="2400" b="1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 = 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90" name="Google Shape;2290;p73"/>
          <p:cNvSpPr/>
          <p:nvPr/>
        </p:nvSpPr>
        <p:spPr>
          <a:xfrm>
            <a:off x="5715000" y="3835400"/>
            <a:ext cx="914400" cy="5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A</a:t>
            </a:r>
            <a:r>
              <a:rPr lang="en-US" sz="2400" b="1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 = 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91" name="Google Shape;2291;p73"/>
          <p:cNvSpPr/>
          <p:nvPr/>
        </p:nvSpPr>
        <p:spPr>
          <a:xfrm>
            <a:off x="5715000" y="457200"/>
            <a:ext cx="914400" cy="5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A</a:t>
            </a:r>
            <a:r>
              <a:rPr lang="en-US" sz="2400" b="1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 = 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2292" name="Google Shape;2292;p73"/>
          <p:cNvGrpSpPr/>
          <p:nvPr/>
        </p:nvGrpSpPr>
        <p:grpSpPr>
          <a:xfrm>
            <a:off x="4191000" y="4467225"/>
            <a:ext cx="1990725" cy="790575"/>
            <a:chOff x="2743200" y="1266827"/>
            <a:chExt cx="3276600" cy="801682"/>
          </a:xfrm>
        </p:grpSpPr>
        <p:cxnSp>
          <p:nvCxnSpPr>
            <p:cNvPr id="2293" name="Google Shape;2293;p73"/>
            <p:cNvCxnSpPr/>
            <p:nvPr/>
          </p:nvCxnSpPr>
          <p:spPr>
            <a:xfrm>
              <a:off x="2743200" y="1676400"/>
              <a:ext cx="69215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294" name="Google Shape;2294;p73"/>
            <p:cNvSpPr/>
            <p:nvPr/>
          </p:nvSpPr>
          <p:spPr>
            <a:xfrm>
              <a:off x="3435624" y="1266827"/>
              <a:ext cx="1975367" cy="801682"/>
            </a:xfrm>
            <a:prstGeom prst="roundRect">
              <a:avLst>
                <a:gd name="adj" fmla="val 16667"/>
              </a:avLst>
            </a:prstGeom>
            <a:solidFill>
              <a:srgbClr val="FDE9D8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Median Filter</a:t>
              </a:r>
              <a:endParaRPr/>
            </a:p>
          </p:txBody>
        </p:sp>
        <p:cxnSp>
          <p:nvCxnSpPr>
            <p:cNvPr id="2295" name="Google Shape;2295;p73"/>
            <p:cNvCxnSpPr/>
            <p:nvPr/>
          </p:nvCxnSpPr>
          <p:spPr>
            <a:xfrm>
              <a:off x="5410200" y="1676400"/>
              <a:ext cx="60960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aphicFrame>
        <p:nvGraphicFramePr>
          <p:cNvPr id="2296" name="Google Shape;2296;p73"/>
          <p:cNvGraphicFramePr/>
          <p:nvPr/>
        </p:nvGraphicFramePr>
        <p:xfrm>
          <a:off x="6553200" y="3910013"/>
          <a:ext cx="2362200" cy="1728780"/>
        </p:xfrm>
        <a:graphic>
          <a:graphicData uri="http://schemas.openxmlformats.org/drawingml/2006/table">
            <a:tbl>
              <a:tblPr>
                <a:noFill/>
                <a:tableStyleId>{851CF4EA-D1BB-40FF-B8F5-498D31C3B60B}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789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/>
                        <a:t>45</a:t>
                      </a:r>
                      <a:endParaRPr sz="2800" b="1"/>
                    </a:p>
                  </a:txBody>
                  <a:tcPr marL="91450" marR="91450" marT="45625" marB="45625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>
                          <a:solidFill>
                            <a:srgbClr val="000000"/>
                          </a:solidFill>
                        </a:rPr>
                        <a:t>52</a:t>
                      </a:r>
                      <a:endParaRPr sz="2800" b="1">
                        <a:solidFill>
                          <a:srgbClr val="000000"/>
                        </a:solidFill>
                      </a:endParaRPr>
                    </a:p>
                  </a:txBody>
                  <a:tcPr marL="91450" marR="91450" marT="45625" marB="45625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800" b="1"/>
                    </a:p>
                  </a:txBody>
                  <a:tcPr marL="91450" marR="91450" marT="45625" marB="45625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0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 typeface="Calibri"/>
                        <a:buNone/>
                      </a:pPr>
                      <a:endParaRPr sz="2800" b="1"/>
                    </a:p>
                  </a:txBody>
                  <a:tcPr marL="91450" marR="91450" marT="45625" marB="45625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800" b="1"/>
                    </a:p>
                  </a:txBody>
                  <a:tcPr marL="91450" marR="91450" marT="45625" marB="45625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800" b="1"/>
                    </a:p>
                  </a:txBody>
                  <a:tcPr marL="91450" marR="91450" marT="45625" marB="45625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89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200" b="1">
                        <a:solidFill>
                          <a:srgbClr val="0000FF"/>
                        </a:solidFill>
                      </a:endParaRPr>
                    </a:p>
                  </a:txBody>
                  <a:tcPr marL="91450" marR="91450" marT="45625" marB="45625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800" b="1"/>
                    </a:p>
                  </a:txBody>
                  <a:tcPr marL="91450" marR="91450" marT="45625" marB="45625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800" b="1"/>
                    </a:p>
                  </a:txBody>
                  <a:tcPr marL="91450" marR="91450" marT="45625" marB="45625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297" name="Google Shape;2297;p73"/>
          <p:cNvSpPr/>
          <p:nvPr/>
        </p:nvSpPr>
        <p:spPr>
          <a:xfrm>
            <a:off x="8270875" y="3957638"/>
            <a:ext cx="492125" cy="461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60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3" name="Google Shape;2303;p74"/>
          <p:cNvSpPr/>
          <p:nvPr/>
        </p:nvSpPr>
        <p:spPr>
          <a:xfrm>
            <a:off x="457200" y="779463"/>
            <a:ext cx="9144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           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2304" name="Google Shape;2304;p74"/>
          <p:cNvGrpSpPr/>
          <p:nvPr/>
        </p:nvGrpSpPr>
        <p:grpSpPr>
          <a:xfrm>
            <a:off x="2971800" y="855663"/>
            <a:ext cx="2819400" cy="1095375"/>
            <a:chOff x="2743200" y="1266827"/>
            <a:chExt cx="3276600" cy="801682"/>
          </a:xfrm>
        </p:grpSpPr>
        <p:cxnSp>
          <p:nvCxnSpPr>
            <p:cNvPr id="2305" name="Google Shape;2305;p74"/>
            <p:cNvCxnSpPr/>
            <p:nvPr/>
          </p:nvCxnSpPr>
          <p:spPr>
            <a:xfrm>
              <a:off x="2743200" y="1676400"/>
              <a:ext cx="69215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306" name="Google Shape;2306;p74"/>
            <p:cNvSpPr/>
            <p:nvPr/>
          </p:nvSpPr>
          <p:spPr>
            <a:xfrm>
              <a:off x="3435050" y="1266827"/>
              <a:ext cx="1975922" cy="801682"/>
            </a:xfrm>
            <a:prstGeom prst="roundRect">
              <a:avLst>
                <a:gd name="adj" fmla="val 16667"/>
              </a:avLst>
            </a:prstGeom>
            <a:solidFill>
              <a:srgbClr val="FDE9D8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b="1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Median Filter</a:t>
              </a:r>
              <a:endParaRPr sz="1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cxnSp>
          <p:nvCxnSpPr>
            <p:cNvPr id="2307" name="Google Shape;2307;p74"/>
            <p:cNvCxnSpPr/>
            <p:nvPr/>
          </p:nvCxnSpPr>
          <p:spPr>
            <a:xfrm>
              <a:off x="5410200" y="1676400"/>
              <a:ext cx="60960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aphicFrame>
        <p:nvGraphicFramePr>
          <p:cNvPr id="2308" name="Google Shape;2308;p74"/>
          <p:cNvGraphicFramePr/>
          <p:nvPr/>
        </p:nvGraphicFramePr>
        <p:xfrm>
          <a:off x="912813" y="579438"/>
          <a:ext cx="1752600" cy="1554150"/>
        </p:xfrm>
        <a:graphic>
          <a:graphicData uri="http://schemas.openxmlformats.org/drawingml/2006/table">
            <a:tbl>
              <a:tblPr>
                <a:noFill/>
                <a:tableStyleId>{851CF4EA-D1BB-40FF-B8F5-498D31C3B60B}</a:tableStyleId>
              </a:tblPr>
              <a:tblGrid>
                <a:gridCol w="573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4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5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180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00"/>
                        <a:buFont typeface="Calibri"/>
                        <a:buNone/>
                      </a:pPr>
                      <a:r>
                        <a:rPr lang="en-US" sz="2200" b="1"/>
                        <a:t>41</a:t>
                      </a:r>
                      <a:endParaRPr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Book Antiqua"/>
                        <a:buNone/>
                      </a:pPr>
                      <a:r>
                        <a:rPr lang="en-US" sz="2200" b="1">
                          <a:solidFill>
                            <a:srgbClr val="000000"/>
                          </a:solidFill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200</a:t>
                      </a:r>
                      <a:endParaRPr sz="2200" b="1"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00"/>
                        <a:buFont typeface="Calibri"/>
                        <a:buNone/>
                      </a:pPr>
                      <a:r>
                        <a:rPr lang="en-US" sz="2200" b="1"/>
                        <a:t>60</a:t>
                      </a:r>
                      <a:endParaRPr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80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Book Antiqua"/>
                        <a:buNone/>
                      </a:pPr>
                      <a:r>
                        <a:rPr lang="en-US" sz="2200" b="1">
                          <a:solidFill>
                            <a:srgbClr val="000000"/>
                          </a:solidFill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52</a:t>
                      </a:r>
                      <a:endParaRPr sz="2200" b="1"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1">
                          <a:solidFill>
                            <a:srgbClr val="000000"/>
                          </a:solidFill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45</a:t>
                      </a:r>
                      <a:endParaRPr sz="2200" b="1"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Book Antiqua"/>
                        <a:buNone/>
                      </a:pPr>
                      <a:r>
                        <a:rPr lang="en-US" sz="2200" b="1">
                          <a:solidFill>
                            <a:srgbClr val="000000"/>
                          </a:solidFill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42</a:t>
                      </a:r>
                      <a:endParaRPr sz="2200" b="1"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80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00"/>
                        <a:buFont typeface="Calibri"/>
                        <a:buNone/>
                      </a:pPr>
                      <a:r>
                        <a:rPr lang="en-US" sz="2200" b="1"/>
                        <a:t>0</a:t>
                      </a:r>
                      <a:endParaRPr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Book Antiqua"/>
                        <a:buNone/>
                      </a:pPr>
                      <a:r>
                        <a:rPr lang="en-US" sz="2200" b="1">
                          <a:solidFill>
                            <a:srgbClr val="000000"/>
                          </a:solidFill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58</a:t>
                      </a:r>
                      <a:endParaRPr sz="2200" b="1"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00"/>
                        <a:buFont typeface="Calibri"/>
                        <a:buNone/>
                      </a:pPr>
                      <a:r>
                        <a:rPr lang="en-US" sz="2200" b="1"/>
                        <a:t>51</a:t>
                      </a:r>
                      <a:endParaRPr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309" name="Google Shape;2309;p74"/>
          <p:cNvGraphicFramePr/>
          <p:nvPr/>
        </p:nvGraphicFramePr>
        <p:xfrm>
          <a:off x="6553200" y="655638"/>
          <a:ext cx="2362200" cy="1477950"/>
        </p:xfrm>
        <a:graphic>
          <a:graphicData uri="http://schemas.openxmlformats.org/drawingml/2006/table">
            <a:tbl>
              <a:tblPr>
                <a:noFill/>
                <a:tableStyleId>{851CF4EA-D1BB-40FF-B8F5-498D31C3B60B}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180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75" marB="456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80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1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75" marB="456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2310" name="Google Shape;2310;p74"/>
          <p:cNvGrpSpPr/>
          <p:nvPr/>
        </p:nvGrpSpPr>
        <p:grpSpPr>
          <a:xfrm>
            <a:off x="0" y="6376988"/>
            <a:ext cx="9296400" cy="557212"/>
            <a:chOff x="0" y="6376988"/>
            <a:chExt cx="9296400" cy="557212"/>
          </a:xfrm>
        </p:grpSpPr>
        <p:grpSp>
          <p:nvGrpSpPr>
            <p:cNvPr id="2311" name="Google Shape;2311;p74"/>
            <p:cNvGrpSpPr/>
            <p:nvPr/>
          </p:nvGrpSpPr>
          <p:grpSpPr>
            <a:xfrm>
              <a:off x="0" y="6392863"/>
              <a:ext cx="9144000" cy="465137"/>
              <a:chOff x="0" y="6392863"/>
              <a:chExt cx="9144000" cy="465137"/>
            </a:xfrm>
          </p:grpSpPr>
          <p:sp>
            <p:nvSpPr>
              <p:cNvPr id="2312" name="Google Shape;2312;p74"/>
              <p:cNvSpPr txBox="1"/>
              <p:nvPr/>
            </p:nvSpPr>
            <p:spPr>
              <a:xfrm>
                <a:off x="0" y="6392863"/>
                <a:ext cx="9144000" cy="465137"/>
              </a:xfrm>
              <a:prstGeom prst="rect">
                <a:avLst/>
              </a:prstGeom>
              <a:solidFill>
                <a:srgbClr val="C0504D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200" b="1">
                    <a:solidFill>
                      <a:srgbClr val="FF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</a:t>
                </a:r>
                <a:endParaRPr sz="4400">
                  <a:solidFill>
                    <a:srgbClr val="FF0000"/>
                  </a:solidFill>
                  <a:latin typeface="Verdana"/>
                  <a:ea typeface="Verdana"/>
                  <a:cs typeface="Verdana"/>
                  <a:sym typeface="Verdana"/>
                </a:endParaRPr>
              </a:p>
            </p:txBody>
          </p:sp>
          <p:sp>
            <p:nvSpPr>
              <p:cNvPr id="2313" name="Google Shape;2313;p74"/>
              <p:cNvSpPr/>
              <p:nvPr/>
            </p:nvSpPr>
            <p:spPr>
              <a:xfrm>
                <a:off x="76200" y="6410412"/>
                <a:ext cx="1921169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b="1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Kiran TALELE </a:t>
                </a:r>
                <a:endParaRPr/>
              </a:p>
            </p:txBody>
          </p:sp>
        </p:grpSp>
        <p:sp>
          <p:nvSpPr>
            <p:cNvPr id="2314" name="Google Shape;2314;p74"/>
            <p:cNvSpPr txBox="1"/>
            <p:nvPr/>
          </p:nvSpPr>
          <p:spPr>
            <a:xfrm>
              <a:off x="8534400" y="6376988"/>
              <a:ext cx="762000" cy="5572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fld id="{00000000-1234-1234-1234-123412341234}" type="slidenum">
                <a:rPr lang="en-US" sz="2800" b="1">
                  <a:solidFill>
                    <a:srgbClr val="FFFF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62</a:t>
              </a:fld>
              <a:r>
                <a:rPr lang="en-US" sz="2400" b="1">
                  <a:solidFill>
                    <a:srgbClr val="C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endParaRPr sz="2800" b="1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2315" name="Google Shape;2315;p74"/>
          <p:cNvSpPr/>
          <p:nvPr/>
        </p:nvSpPr>
        <p:spPr>
          <a:xfrm>
            <a:off x="228600" y="558800"/>
            <a:ext cx="914400" cy="5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F</a:t>
            </a:r>
            <a:r>
              <a:rPr lang="en-US" sz="2400" b="1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 = 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16" name="Google Shape;2316;p74"/>
          <p:cNvSpPr/>
          <p:nvPr/>
        </p:nvSpPr>
        <p:spPr>
          <a:xfrm>
            <a:off x="304800" y="2286000"/>
            <a:ext cx="8534400" cy="954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To remove noisy pixels, assume virtual rows and columns with repeated border pixel values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2317" name="Google Shape;2317;p74"/>
          <p:cNvGraphicFramePr/>
          <p:nvPr/>
        </p:nvGraphicFramePr>
        <p:xfrm>
          <a:off x="838200" y="3478213"/>
          <a:ext cx="3124175" cy="2983570"/>
        </p:xfrm>
        <a:graphic>
          <a:graphicData uri="http://schemas.openxmlformats.org/drawingml/2006/table">
            <a:tbl>
              <a:tblPr>
                <a:noFill/>
                <a:tableStyleId>{851CF4EA-D1BB-40FF-B8F5-498D31C3B60B}</a:tableStyleId>
              </a:tblPr>
              <a:tblGrid>
                <a:gridCol w="562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2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25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230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230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1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r>
                        <a:rPr lang="en-US" sz="2400"/>
                        <a:t> 41</a:t>
                      </a:r>
                      <a:endParaRPr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r>
                        <a:rPr lang="en-US" sz="2400"/>
                        <a:t>41</a:t>
                      </a:r>
                      <a:endParaRPr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Book Antiqua"/>
                        <a:buNone/>
                      </a:pPr>
                      <a:r>
                        <a:rPr lang="en-US" sz="2400" b="1">
                          <a:solidFill>
                            <a:srgbClr val="000000"/>
                          </a:solidFill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200</a:t>
                      </a:r>
                      <a:endParaRPr sz="2400"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r>
                        <a:rPr lang="en-US" sz="2400"/>
                        <a:t>60</a:t>
                      </a:r>
                      <a:endParaRPr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60</a:t>
                      </a:r>
                      <a:endParaRPr sz="2400"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32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r>
                        <a:rPr lang="en-US" sz="2400"/>
                        <a:t>41</a:t>
                      </a:r>
                      <a:endParaRPr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EB7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r>
                        <a:rPr lang="en-US" sz="2400"/>
                        <a:t>41</a:t>
                      </a:r>
                      <a:endParaRPr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EB7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2400"/>
                        <a:buFont typeface="Book Antiqua"/>
                        <a:buNone/>
                      </a:pPr>
                      <a:r>
                        <a:rPr lang="en-US" sz="2400" b="1">
                          <a:solidFill>
                            <a:srgbClr val="FF0000"/>
                          </a:solidFill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200</a:t>
                      </a:r>
                      <a:endParaRPr sz="2400" b="1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EB7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r>
                        <a:rPr lang="en-US" sz="2400"/>
                        <a:t>60</a:t>
                      </a:r>
                      <a:endParaRPr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r>
                        <a:rPr lang="en-US" sz="2400"/>
                        <a:t>60</a:t>
                      </a:r>
                      <a:endParaRPr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32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Book Antiqua"/>
                        <a:buNone/>
                      </a:pPr>
                      <a:r>
                        <a:rPr lang="en-US" sz="2400" b="1">
                          <a:solidFill>
                            <a:srgbClr val="000000"/>
                          </a:solidFill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52</a:t>
                      </a:r>
                      <a:endParaRPr sz="2400"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EB7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Book Antiqua"/>
                        <a:buNone/>
                      </a:pPr>
                      <a:r>
                        <a:rPr lang="en-US" sz="2400" b="1">
                          <a:solidFill>
                            <a:srgbClr val="000000"/>
                          </a:solidFill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52</a:t>
                      </a:r>
                      <a:endParaRPr sz="2400"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EB7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>
                          <a:solidFill>
                            <a:srgbClr val="000000"/>
                          </a:solidFill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45</a:t>
                      </a:r>
                      <a:endParaRPr sz="2400"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EB7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Book Antiqua"/>
                        <a:buNone/>
                      </a:pPr>
                      <a:r>
                        <a:rPr lang="en-US" sz="2400" b="1">
                          <a:solidFill>
                            <a:srgbClr val="000000"/>
                          </a:solidFill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42</a:t>
                      </a:r>
                      <a:endParaRPr sz="2400"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Book Antiqua"/>
                        <a:buNone/>
                      </a:pPr>
                      <a:r>
                        <a:rPr lang="en-US" sz="2400" b="1">
                          <a:solidFill>
                            <a:srgbClr val="000000"/>
                          </a:solidFill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42</a:t>
                      </a:r>
                      <a:endParaRPr sz="2400"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1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r>
                        <a:rPr lang="en-US" sz="2400"/>
                        <a:t>0</a:t>
                      </a:r>
                      <a:endParaRPr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EB7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2400"/>
                        <a:buFont typeface="Calibri"/>
                        <a:buNone/>
                      </a:pPr>
                      <a:r>
                        <a:rPr lang="en-US" sz="2400" b="1">
                          <a:solidFill>
                            <a:srgbClr val="FF0000"/>
                          </a:solidFill>
                        </a:rPr>
                        <a:t>0</a:t>
                      </a:r>
                      <a:endParaRPr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EB7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Book Antiqua"/>
                        <a:buNone/>
                      </a:pPr>
                      <a:r>
                        <a:rPr lang="en-US" sz="2400" b="1">
                          <a:solidFill>
                            <a:srgbClr val="000000"/>
                          </a:solidFill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58</a:t>
                      </a:r>
                      <a:endParaRPr sz="2400"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EB7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r>
                        <a:rPr lang="en-US" sz="2400"/>
                        <a:t>51</a:t>
                      </a:r>
                      <a:endParaRPr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r>
                        <a:rPr lang="en-US" sz="2400"/>
                        <a:t>51</a:t>
                      </a:r>
                      <a:endParaRPr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1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0</a:t>
                      </a:r>
                      <a:endParaRPr sz="2400"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r>
                        <a:rPr lang="en-US" sz="2400"/>
                        <a:t>0</a:t>
                      </a:r>
                      <a:endParaRPr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Book Antiqua"/>
                        <a:buNone/>
                      </a:pPr>
                      <a:r>
                        <a:rPr lang="en-US" sz="2400" b="1">
                          <a:solidFill>
                            <a:srgbClr val="000000"/>
                          </a:solidFill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58</a:t>
                      </a:r>
                      <a:endParaRPr sz="2400"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r>
                        <a:rPr lang="en-US" sz="2400"/>
                        <a:t>51</a:t>
                      </a:r>
                      <a:endParaRPr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51</a:t>
                      </a:r>
                      <a:endParaRPr sz="2400"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318" name="Google Shape;2318;p74"/>
          <p:cNvSpPr/>
          <p:nvPr/>
        </p:nvSpPr>
        <p:spPr>
          <a:xfrm>
            <a:off x="152400" y="3454400"/>
            <a:ext cx="914400" cy="5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F</a:t>
            </a:r>
            <a:r>
              <a:rPr lang="en-US" sz="2400" b="1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 = 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19" name="Google Shape;2319;p74"/>
          <p:cNvSpPr/>
          <p:nvPr/>
        </p:nvSpPr>
        <p:spPr>
          <a:xfrm>
            <a:off x="5715000" y="3835400"/>
            <a:ext cx="914400" cy="5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A</a:t>
            </a:r>
            <a:r>
              <a:rPr lang="en-US" sz="2400" b="1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 = 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20" name="Google Shape;2320;p74"/>
          <p:cNvSpPr/>
          <p:nvPr/>
        </p:nvSpPr>
        <p:spPr>
          <a:xfrm>
            <a:off x="5715000" y="457200"/>
            <a:ext cx="914400" cy="5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A</a:t>
            </a:r>
            <a:r>
              <a:rPr lang="en-US" sz="2400" b="1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 = 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2321" name="Google Shape;2321;p74"/>
          <p:cNvGrpSpPr/>
          <p:nvPr/>
        </p:nvGrpSpPr>
        <p:grpSpPr>
          <a:xfrm>
            <a:off x="4191000" y="4467225"/>
            <a:ext cx="1990725" cy="790575"/>
            <a:chOff x="2743200" y="1266827"/>
            <a:chExt cx="3276600" cy="801682"/>
          </a:xfrm>
        </p:grpSpPr>
        <p:cxnSp>
          <p:nvCxnSpPr>
            <p:cNvPr id="2322" name="Google Shape;2322;p74"/>
            <p:cNvCxnSpPr/>
            <p:nvPr/>
          </p:nvCxnSpPr>
          <p:spPr>
            <a:xfrm>
              <a:off x="2743200" y="1676400"/>
              <a:ext cx="69215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323" name="Google Shape;2323;p74"/>
            <p:cNvSpPr/>
            <p:nvPr/>
          </p:nvSpPr>
          <p:spPr>
            <a:xfrm>
              <a:off x="3435624" y="1266827"/>
              <a:ext cx="1975367" cy="801682"/>
            </a:xfrm>
            <a:prstGeom prst="roundRect">
              <a:avLst>
                <a:gd name="adj" fmla="val 16667"/>
              </a:avLst>
            </a:prstGeom>
            <a:solidFill>
              <a:srgbClr val="FDE9D8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Median Filter</a:t>
              </a:r>
              <a:endParaRPr/>
            </a:p>
          </p:txBody>
        </p:sp>
        <p:cxnSp>
          <p:nvCxnSpPr>
            <p:cNvPr id="2324" name="Google Shape;2324;p74"/>
            <p:cNvCxnSpPr/>
            <p:nvPr/>
          </p:nvCxnSpPr>
          <p:spPr>
            <a:xfrm>
              <a:off x="5410200" y="1676400"/>
              <a:ext cx="60960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aphicFrame>
        <p:nvGraphicFramePr>
          <p:cNvPr id="2325" name="Google Shape;2325;p74"/>
          <p:cNvGraphicFramePr/>
          <p:nvPr/>
        </p:nvGraphicFramePr>
        <p:xfrm>
          <a:off x="6553200" y="3910013"/>
          <a:ext cx="2362200" cy="1728780"/>
        </p:xfrm>
        <a:graphic>
          <a:graphicData uri="http://schemas.openxmlformats.org/drawingml/2006/table">
            <a:tbl>
              <a:tblPr>
                <a:noFill/>
                <a:tableStyleId>{851CF4EA-D1BB-40FF-B8F5-498D31C3B60B}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789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/>
                        <a:t>45</a:t>
                      </a:r>
                      <a:endParaRPr sz="2800" b="1"/>
                    </a:p>
                  </a:txBody>
                  <a:tcPr marL="91450" marR="91450" marT="45625" marB="45625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>
                          <a:solidFill>
                            <a:srgbClr val="000000"/>
                          </a:solidFill>
                        </a:rPr>
                        <a:t>52</a:t>
                      </a:r>
                      <a:endParaRPr sz="2800" b="1">
                        <a:solidFill>
                          <a:srgbClr val="000000"/>
                        </a:solidFill>
                      </a:endParaRPr>
                    </a:p>
                  </a:txBody>
                  <a:tcPr marL="91450" marR="91450" marT="45625" marB="45625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/>
                        <a:t>60</a:t>
                      </a:r>
                      <a:endParaRPr sz="2800" b="1"/>
                    </a:p>
                  </a:txBody>
                  <a:tcPr marL="91450" marR="91450" marT="45625" marB="45625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0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 typeface="Calibri"/>
                        <a:buNone/>
                      </a:pPr>
                      <a:endParaRPr sz="2800" b="1"/>
                    </a:p>
                  </a:txBody>
                  <a:tcPr marL="91450" marR="91450" marT="45625" marB="45625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800" b="1"/>
                    </a:p>
                  </a:txBody>
                  <a:tcPr marL="91450" marR="91450" marT="45625" marB="45625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800" b="1"/>
                    </a:p>
                  </a:txBody>
                  <a:tcPr marL="91450" marR="91450" marT="45625" marB="45625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89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200" b="1">
                        <a:solidFill>
                          <a:srgbClr val="0000FF"/>
                        </a:solidFill>
                      </a:endParaRPr>
                    </a:p>
                  </a:txBody>
                  <a:tcPr marL="91450" marR="91450" marT="45625" marB="45625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800" b="1"/>
                    </a:p>
                  </a:txBody>
                  <a:tcPr marL="91450" marR="91450" marT="45625" marB="45625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800" b="1"/>
                    </a:p>
                  </a:txBody>
                  <a:tcPr marL="91450" marR="91450" marT="45625" marB="45625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326" name="Google Shape;2326;p74"/>
          <p:cNvSpPr/>
          <p:nvPr/>
        </p:nvSpPr>
        <p:spPr>
          <a:xfrm>
            <a:off x="6680200" y="4491038"/>
            <a:ext cx="542925" cy="52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45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2" name="Google Shape;2332;p75"/>
          <p:cNvSpPr/>
          <p:nvPr/>
        </p:nvSpPr>
        <p:spPr>
          <a:xfrm>
            <a:off x="457200" y="779463"/>
            <a:ext cx="9144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           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2333" name="Google Shape;2333;p75"/>
          <p:cNvGrpSpPr/>
          <p:nvPr/>
        </p:nvGrpSpPr>
        <p:grpSpPr>
          <a:xfrm>
            <a:off x="2971800" y="855663"/>
            <a:ext cx="2819400" cy="1095375"/>
            <a:chOff x="2743200" y="1266827"/>
            <a:chExt cx="3276600" cy="801682"/>
          </a:xfrm>
        </p:grpSpPr>
        <p:cxnSp>
          <p:nvCxnSpPr>
            <p:cNvPr id="2334" name="Google Shape;2334;p75"/>
            <p:cNvCxnSpPr/>
            <p:nvPr/>
          </p:nvCxnSpPr>
          <p:spPr>
            <a:xfrm>
              <a:off x="2743200" y="1676400"/>
              <a:ext cx="69215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335" name="Google Shape;2335;p75"/>
            <p:cNvSpPr/>
            <p:nvPr/>
          </p:nvSpPr>
          <p:spPr>
            <a:xfrm>
              <a:off x="3435050" y="1266827"/>
              <a:ext cx="1975922" cy="801682"/>
            </a:xfrm>
            <a:prstGeom prst="roundRect">
              <a:avLst>
                <a:gd name="adj" fmla="val 16667"/>
              </a:avLst>
            </a:prstGeom>
            <a:solidFill>
              <a:srgbClr val="FDE9D8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b="1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Median Filter</a:t>
              </a:r>
              <a:endParaRPr sz="1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cxnSp>
          <p:nvCxnSpPr>
            <p:cNvPr id="2336" name="Google Shape;2336;p75"/>
            <p:cNvCxnSpPr/>
            <p:nvPr/>
          </p:nvCxnSpPr>
          <p:spPr>
            <a:xfrm>
              <a:off x="5410200" y="1676400"/>
              <a:ext cx="60960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aphicFrame>
        <p:nvGraphicFramePr>
          <p:cNvPr id="2337" name="Google Shape;2337;p75"/>
          <p:cNvGraphicFramePr/>
          <p:nvPr/>
        </p:nvGraphicFramePr>
        <p:xfrm>
          <a:off x="912813" y="579438"/>
          <a:ext cx="1752600" cy="1554150"/>
        </p:xfrm>
        <a:graphic>
          <a:graphicData uri="http://schemas.openxmlformats.org/drawingml/2006/table">
            <a:tbl>
              <a:tblPr>
                <a:noFill/>
                <a:tableStyleId>{851CF4EA-D1BB-40FF-B8F5-498D31C3B60B}</a:tableStyleId>
              </a:tblPr>
              <a:tblGrid>
                <a:gridCol w="573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4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5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180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00"/>
                        <a:buFont typeface="Calibri"/>
                        <a:buNone/>
                      </a:pPr>
                      <a:r>
                        <a:rPr lang="en-US" sz="2200" b="1"/>
                        <a:t>41</a:t>
                      </a:r>
                      <a:endParaRPr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Book Antiqua"/>
                        <a:buNone/>
                      </a:pPr>
                      <a:r>
                        <a:rPr lang="en-US" sz="2200" b="1">
                          <a:solidFill>
                            <a:srgbClr val="000000"/>
                          </a:solidFill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200</a:t>
                      </a:r>
                      <a:endParaRPr sz="2200" b="1"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00"/>
                        <a:buFont typeface="Calibri"/>
                        <a:buNone/>
                      </a:pPr>
                      <a:r>
                        <a:rPr lang="en-US" sz="2200" b="1"/>
                        <a:t>60</a:t>
                      </a:r>
                      <a:endParaRPr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80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Book Antiqua"/>
                        <a:buNone/>
                      </a:pPr>
                      <a:r>
                        <a:rPr lang="en-US" sz="2200" b="1">
                          <a:solidFill>
                            <a:srgbClr val="000000"/>
                          </a:solidFill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52</a:t>
                      </a:r>
                      <a:endParaRPr sz="2200" b="1"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1">
                          <a:solidFill>
                            <a:srgbClr val="000000"/>
                          </a:solidFill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45</a:t>
                      </a:r>
                      <a:endParaRPr sz="2200" b="1"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Book Antiqua"/>
                        <a:buNone/>
                      </a:pPr>
                      <a:r>
                        <a:rPr lang="en-US" sz="2200" b="1">
                          <a:solidFill>
                            <a:srgbClr val="000000"/>
                          </a:solidFill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42</a:t>
                      </a:r>
                      <a:endParaRPr sz="2200" b="1"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80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00"/>
                        <a:buFont typeface="Calibri"/>
                        <a:buNone/>
                      </a:pPr>
                      <a:r>
                        <a:rPr lang="en-US" sz="2200" b="1"/>
                        <a:t>0</a:t>
                      </a:r>
                      <a:endParaRPr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Book Antiqua"/>
                        <a:buNone/>
                      </a:pPr>
                      <a:r>
                        <a:rPr lang="en-US" sz="2200" b="1">
                          <a:solidFill>
                            <a:srgbClr val="000000"/>
                          </a:solidFill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58</a:t>
                      </a:r>
                      <a:endParaRPr sz="2200" b="1"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00"/>
                        <a:buFont typeface="Calibri"/>
                        <a:buNone/>
                      </a:pPr>
                      <a:r>
                        <a:rPr lang="en-US" sz="2200" b="1"/>
                        <a:t>51</a:t>
                      </a:r>
                      <a:endParaRPr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338" name="Google Shape;2338;p75"/>
          <p:cNvGraphicFramePr/>
          <p:nvPr/>
        </p:nvGraphicFramePr>
        <p:xfrm>
          <a:off x="6553200" y="655638"/>
          <a:ext cx="2362200" cy="1477950"/>
        </p:xfrm>
        <a:graphic>
          <a:graphicData uri="http://schemas.openxmlformats.org/drawingml/2006/table">
            <a:tbl>
              <a:tblPr>
                <a:noFill/>
                <a:tableStyleId>{851CF4EA-D1BB-40FF-B8F5-498D31C3B60B}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180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75" marB="456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80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1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75" marB="456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2339" name="Google Shape;2339;p75"/>
          <p:cNvGrpSpPr/>
          <p:nvPr/>
        </p:nvGrpSpPr>
        <p:grpSpPr>
          <a:xfrm>
            <a:off x="0" y="6376988"/>
            <a:ext cx="9296400" cy="557212"/>
            <a:chOff x="0" y="6376988"/>
            <a:chExt cx="9296400" cy="557212"/>
          </a:xfrm>
        </p:grpSpPr>
        <p:grpSp>
          <p:nvGrpSpPr>
            <p:cNvPr id="2340" name="Google Shape;2340;p75"/>
            <p:cNvGrpSpPr/>
            <p:nvPr/>
          </p:nvGrpSpPr>
          <p:grpSpPr>
            <a:xfrm>
              <a:off x="0" y="6392863"/>
              <a:ext cx="9144000" cy="465137"/>
              <a:chOff x="0" y="6392863"/>
              <a:chExt cx="9144000" cy="465137"/>
            </a:xfrm>
          </p:grpSpPr>
          <p:sp>
            <p:nvSpPr>
              <p:cNvPr id="2341" name="Google Shape;2341;p75"/>
              <p:cNvSpPr txBox="1"/>
              <p:nvPr/>
            </p:nvSpPr>
            <p:spPr>
              <a:xfrm>
                <a:off x="0" y="6392863"/>
                <a:ext cx="9144000" cy="465137"/>
              </a:xfrm>
              <a:prstGeom prst="rect">
                <a:avLst/>
              </a:prstGeom>
              <a:solidFill>
                <a:srgbClr val="C0504D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200" b="1">
                    <a:solidFill>
                      <a:srgbClr val="FF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</a:t>
                </a:r>
                <a:endParaRPr sz="4400">
                  <a:solidFill>
                    <a:srgbClr val="FF0000"/>
                  </a:solidFill>
                  <a:latin typeface="Verdana"/>
                  <a:ea typeface="Verdana"/>
                  <a:cs typeface="Verdana"/>
                  <a:sym typeface="Verdana"/>
                </a:endParaRPr>
              </a:p>
            </p:txBody>
          </p:sp>
          <p:sp>
            <p:nvSpPr>
              <p:cNvPr id="2342" name="Google Shape;2342;p75"/>
              <p:cNvSpPr/>
              <p:nvPr/>
            </p:nvSpPr>
            <p:spPr>
              <a:xfrm>
                <a:off x="76200" y="6410412"/>
                <a:ext cx="1921169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b="1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Kiran TALELE </a:t>
                </a:r>
                <a:endParaRPr/>
              </a:p>
            </p:txBody>
          </p:sp>
        </p:grpSp>
        <p:sp>
          <p:nvSpPr>
            <p:cNvPr id="2343" name="Google Shape;2343;p75"/>
            <p:cNvSpPr txBox="1"/>
            <p:nvPr/>
          </p:nvSpPr>
          <p:spPr>
            <a:xfrm>
              <a:off x="8534400" y="6376988"/>
              <a:ext cx="762000" cy="5572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fld id="{00000000-1234-1234-1234-123412341234}" type="slidenum">
                <a:rPr lang="en-US" sz="2800" b="1">
                  <a:solidFill>
                    <a:srgbClr val="FFFF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63</a:t>
              </a:fld>
              <a:r>
                <a:rPr lang="en-US" sz="2400" b="1">
                  <a:solidFill>
                    <a:srgbClr val="C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endParaRPr sz="2800" b="1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2344" name="Google Shape;2344;p75"/>
          <p:cNvSpPr/>
          <p:nvPr/>
        </p:nvSpPr>
        <p:spPr>
          <a:xfrm>
            <a:off x="228600" y="558800"/>
            <a:ext cx="914400" cy="5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F</a:t>
            </a:r>
            <a:r>
              <a:rPr lang="en-US" sz="2400" b="1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 = 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45" name="Google Shape;2345;p75"/>
          <p:cNvSpPr/>
          <p:nvPr/>
        </p:nvSpPr>
        <p:spPr>
          <a:xfrm>
            <a:off x="304800" y="2286000"/>
            <a:ext cx="8534400" cy="954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To remove noisy pixels, assume virtual rows and columns with repeated border pixel values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2346" name="Google Shape;2346;p75"/>
          <p:cNvGraphicFramePr/>
          <p:nvPr/>
        </p:nvGraphicFramePr>
        <p:xfrm>
          <a:off x="838200" y="3478213"/>
          <a:ext cx="3124175" cy="2983570"/>
        </p:xfrm>
        <a:graphic>
          <a:graphicData uri="http://schemas.openxmlformats.org/drawingml/2006/table">
            <a:tbl>
              <a:tblPr>
                <a:noFill/>
                <a:tableStyleId>{851CF4EA-D1BB-40FF-B8F5-498D31C3B60B}</a:tableStyleId>
              </a:tblPr>
              <a:tblGrid>
                <a:gridCol w="562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2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25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230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230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1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r>
                        <a:rPr lang="en-US" sz="2400"/>
                        <a:t> 41</a:t>
                      </a:r>
                      <a:endParaRPr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r>
                        <a:rPr lang="en-US" sz="2400"/>
                        <a:t>41</a:t>
                      </a:r>
                      <a:endParaRPr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Book Antiqua"/>
                        <a:buNone/>
                      </a:pPr>
                      <a:r>
                        <a:rPr lang="en-US" sz="2400" b="1">
                          <a:solidFill>
                            <a:srgbClr val="000000"/>
                          </a:solidFill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200</a:t>
                      </a:r>
                      <a:endParaRPr sz="2400"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r>
                        <a:rPr lang="en-US" sz="2400"/>
                        <a:t>60</a:t>
                      </a:r>
                      <a:endParaRPr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60</a:t>
                      </a:r>
                      <a:endParaRPr sz="2400"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32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r>
                        <a:rPr lang="en-US" sz="2400"/>
                        <a:t>41</a:t>
                      </a:r>
                      <a:endParaRPr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r>
                        <a:rPr lang="en-US" sz="2400"/>
                        <a:t>41</a:t>
                      </a:r>
                      <a:endParaRPr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EB7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2400"/>
                        <a:buFont typeface="Book Antiqua"/>
                        <a:buNone/>
                      </a:pPr>
                      <a:r>
                        <a:rPr lang="en-US" sz="2400" b="1">
                          <a:solidFill>
                            <a:srgbClr val="FF0000"/>
                          </a:solidFill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200</a:t>
                      </a:r>
                      <a:endParaRPr sz="2400" b="1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EB7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r>
                        <a:rPr lang="en-US" sz="2400"/>
                        <a:t>60</a:t>
                      </a:r>
                      <a:endParaRPr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EB7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r>
                        <a:rPr lang="en-US" sz="2400"/>
                        <a:t>60</a:t>
                      </a:r>
                      <a:endParaRPr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32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Book Antiqua"/>
                        <a:buNone/>
                      </a:pPr>
                      <a:r>
                        <a:rPr lang="en-US" sz="2400" b="1">
                          <a:solidFill>
                            <a:srgbClr val="000000"/>
                          </a:solidFill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52</a:t>
                      </a:r>
                      <a:endParaRPr sz="2400"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Book Antiqua"/>
                        <a:buNone/>
                      </a:pPr>
                      <a:r>
                        <a:rPr lang="en-US" sz="2400" b="1">
                          <a:solidFill>
                            <a:srgbClr val="000000"/>
                          </a:solidFill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52</a:t>
                      </a:r>
                      <a:endParaRPr sz="2400"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EB7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>
                          <a:solidFill>
                            <a:srgbClr val="000000"/>
                          </a:solidFill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45</a:t>
                      </a:r>
                      <a:endParaRPr sz="2400"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EB7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Book Antiqua"/>
                        <a:buNone/>
                      </a:pPr>
                      <a:r>
                        <a:rPr lang="en-US" sz="2400" b="1">
                          <a:solidFill>
                            <a:srgbClr val="000000"/>
                          </a:solidFill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42</a:t>
                      </a:r>
                      <a:endParaRPr sz="2400"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EB7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Book Antiqua"/>
                        <a:buNone/>
                      </a:pPr>
                      <a:r>
                        <a:rPr lang="en-US" sz="2400" b="1">
                          <a:solidFill>
                            <a:srgbClr val="000000"/>
                          </a:solidFill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42</a:t>
                      </a:r>
                      <a:endParaRPr sz="2400"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1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r>
                        <a:rPr lang="en-US" sz="2400"/>
                        <a:t>0</a:t>
                      </a:r>
                      <a:endParaRPr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2400"/>
                        <a:buFont typeface="Calibri"/>
                        <a:buNone/>
                      </a:pPr>
                      <a:r>
                        <a:rPr lang="en-US" sz="2400" b="1">
                          <a:solidFill>
                            <a:srgbClr val="FF0000"/>
                          </a:solidFill>
                        </a:rPr>
                        <a:t>0</a:t>
                      </a:r>
                      <a:endParaRPr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EB7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Book Antiqua"/>
                        <a:buNone/>
                      </a:pPr>
                      <a:r>
                        <a:rPr lang="en-US" sz="2400" b="1">
                          <a:solidFill>
                            <a:srgbClr val="000000"/>
                          </a:solidFill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58</a:t>
                      </a:r>
                      <a:endParaRPr sz="2400"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EB7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r>
                        <a:rPr lang="en-US" sz="2400"/>
                        <a:t>51</a:t>
                      </a:r>
                      <a:endParaRPr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EB7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r>
                        <a:rPr lang="en-US" sz="2400"/>
                        <a:t>51</a:t>
                      </a:r>
                      <a:endParaRPr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1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0</a:t>
                      </a:r>
                      <a:endParaRPr sz="2400"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r>
                        <a:rPr lang="en-US" sz="2400"/>
                        <a:t>0</a:t>
                      </a:r>
                      <a:endParaRPr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Book Antiqua"/>
                        <a:buNone/>
                      </a:pPr>
                      <a:r>
                        <a:rPr lang="en-US" sz="2400" b="1">
                          <a:solidFill>
                            <a:srgbClr val="000000"/>
                          </a:solidFill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58</a:t>
                      </a:r>
                      <a:endParaRPr sz="2400"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r>
                        <a:rPr lang="en-US" sz="2400"/>
                        <a:t>51</a:t>
                      </a:r>
                      <a:endParaRPr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51</a:t>
                      </a:r>
                      <a:endParaRPr sz="2400"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347" name="Google Shape;2347;p75"/>
          <p:cNvSpPr/>
          <p:nvPr/>
        </p:nvSpPr>
        <p:spPr>
          <a:xfrm>
            <a:off x="152400" y="3454400"/>
            <a:ext cx="914400" cy="5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F</a:t>
            </a:r>
            <a:r>
              <a:rPr lang="en-US" sz="2400" b="1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 = 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48" name="Google Shape;2348;p75"/>
          <p:cNvSpPr/>
          <p:nvPr/>
        </p:nvSpPr>
        <p:spPr>
          <a:xfrm>
            <a:off x="5715000" y="3835400"/>
            <a:ext cx="914400" cy="5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A</a:t>
            </a:r>
            <a:r>
              <a:rPr lang="en-US" sz="2400" b="1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 = 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49" name="Google Shape;2349;p75"/>
          <p:cNvSpPr/>
          <p:nvPr/>
        </p:nvSpPr>
        <p:spPr>
          <a:xfrm>
            <a:off x="5715000" y="457200"/>
            <a:ext cx="914400" cy="5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A</a:t>
            </a:r>
            <a:r>
              <a:rPr lang="en-US" sz="2400" b="1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 = 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2350" name="Google Shape;2350;p75"/>
          <p:cNvGrpSpPr/>
          <p:nvPr/>
        </p:nvGrpSpPr>
        <p:grpSpPr>
          <a:xfrm>
            <a:off x="4191000" y="4467225"/>
            <a:ext cx="1990725" cy="790575"/>
            <a:chOff x="2743200" y="1266827"/>
            <a:chExt cx="3276600" cy="801682"/>
          </a:xfrm>
        </p:grpSpPr>
        <p:cxnSp>
          <p:nvCxnSpPr>
            <p:cNvPr id="2351" name="Google Shape;2351;p75"/>
            <p:cNvCxnSpPr/>
            <p:nvPr/>
          </p:nvCxnSpPr>
          <p:spPr>
            <a:xfrm>
              <a:off x="2743200" y="1676400"/>
              <a:ext cx="69215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352" name="Google Shape;2352;p75"/>
            <p:cNvSpPr/>
            <p:nvPr/>
          </p:nvSpPr>
          <p:spPr>
            <a:xfrm>
              <a:off x="3435624" y="1266827"/>
              <a:ext cx="1975367" cy="801682"/>
            </a:xfrm>
            <a:prstGeom prst="roundRect">
              <a:avLst>
                <a:gd name="adj" fmla="val 16667"/>
              </a:avLst>
            </a:prstGeom>
            <a:solidFill>
              <a:srgbClr val="FDE9D8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Median Filter</a:t>
              </a:r>
              <a:endParaRPr/>
            </a:p>
          </p:txBody>
        </p:sp>
        <p:cxnSp>
          <p:nvCxnSpPr>
            <p:cNvPr id="2353" name="Google Shape;2353;p75"/>
            <p:cNvCxnSpPr/>
            <p:nvPr/>
          </p:nvCxnSpPr>
          <p:spPr>
            <a:xfrm>
              <a:off x="5410200" y="1676400"/>
              <a:ext cx="60960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aphicFrame>
        <p:nvGraphicFramePr>
          <p:cNvPr id="2354" name="Google Shape;2354;p75"/>
          <p:cNvGraphicFramePr/>
          <p:nvPr/>
        </p:nvGraphicFramePr>
        <p:xfrm>
          <a:off x="6553200" y="3910013"/>
          <a:ext cx="2362200" cy="1728780"/>
        </p:xfrm>
        <a:graphic>
          <a:graphicData uri="http://schemas.openxmlformats.org/drawingml/2006/table">
            <a:tbl>
              <a:tblPr>
                <a:noFill/>
                <a:tableStyleId>{851CF4EA-D1BB-40FF-B8F5-498D31C3B60B}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789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/>
                        <a:t>45</a:t>
                      </a:r>
                      <a:endParaRPr sz="2800" b="1"/>
                    </a:p>
                  </a:txBody>
                  <a:tcPr marL="91450" marR="91450" marT="45625" marB="45625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>
                          <a:solidFill>
                            <a:srgbClr val="000000"/>
                          </a:solidFill>
                        </a:rPr>
                        <a:t>52</a:t>
                      </a:r>
                      <a:endParaRPr sz="2800" b="1">
                        <a:solidFill>
                          <a:srgbClr val="000000"/>
                        </a:solidFill>
                      </a:endParaRPr>
                    </a:p>
                  </a:txBody>
                  <a:tcPr marL="91450" marR="91450" marT="45625" marB="45625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/>
                        <a:t>60</a:t>
                      </a:r>
                      <a:endParaRPr sz="2800" b="1"/>
                    </a:p>
                  </a:txBody>
                  <a:tcPr marL="91450" marR="91450" marT="45625" marB="45625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0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 typeface="Calibri"/>
                        <a:buNone/>
                      </a:pPr>
                      <a:r>
                        <a:rPr lang="en-US" sz="2800" b="1"/>
                        <a:t>45</a:t>
                      </a:r>
                      <a:endParaRPr/>
                    </a:p>
                  </a:txBody>
                  <a:tcPr marL="91450" marR="91450" marT="45625" marB="45625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800" b="1"/>
                    </a:p>
                  </a:txBody>
                  <a:tcPr marL="91450" marR="91450" marT="45625" marB="45625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/>
                        <a:t> </a:t>
                      </a:r>
                      <a:endParaRPr sz="2800" b="1"/>
                    </a:p>
                  </a:txBody>
                  <a:tcPr marL="91450" marR="91450" marT="45625" marB="45625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89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 b="1">
                          <a:solidFill>
                            <a:srgbClr val="0000FF"/>
                          </a:solidFill>
                        </a:rPr>
                        <a:t> </a:t>
                      </a:r>
                      <a:endParaRPr sz="3200" b="1">
                        <a:solidFill>
                          <a:srgbClr val="0000FF"/>
                        </a:solidFill>
                      </a:endParaRPr>
                    </a:p>
                  </a:txBody>
                  <a:tcPr marL="91450" marR="91450" marT="45625" marB="45625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25" marB="45625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25" marB="45625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355" name="Google Shape;2355;p75"/>
          <p:cNvSpPr/>
          <p:nvPr/>
        </p:nvSpPr>
        <p:spPr>
          <a:xfrm>
            <a:off x="7467600" y="4516438"/>
            <a:ext cx="492125" cy="461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51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76"/>
          <p:cNvSpPr/>
          <p:nvPr/>
        </p:nvSpPr>
        <p:spPr>
          <a:xfrm>
            <a:off x="457200" y="779463"/>
            <a:ext cx="9144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           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2362" name="Google Shape;2362;p76"/>
          <p:cNvGrpSpPr/>
          <p:nvPr/>
        </p:nvGrpSpPr>
        <p:grpSpPr>
          <a:xfrm>
            <a:off x="2971800" y="855663"/>
            <a:ext cx="2819400" cy="1095375"/>
            <a:chOff x="2743200" y="1266827"/>
            <a:chExt cx="3276600" cy="801682"/>
          </a:xfrm>
        </p:grpSpPr>
        <p:cxnSp>
          <p:nvCxnSpPr>
            <p:cNvPr id="2363" name="Google Shape;2363;p76"/>
            <p:cNvCxnSpPr/>
            <p:nvPr/>
          </p:nvCxnSpPr>
          <p:spPr>
            <a:xfrm>
              <a:off x="2743200" y="1676400"/>
              <a:ext cx="69215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364" name="Google Shape;2364;p76"/>
            <p:cNvSpPr/>
            <p:nvPr/>
          </p:nvSpPr>
          <p:spPr>
            <a:xfrm>
              <a:off x="3435050" y="1266827"/>
              <a:ext cx="1975922" cy="801682"/>
            </a:xfrm>
            <a:prstGeom prst="roundRect">
              <a:avLst>
                <a:gd name="adj" fmla="val 16667"/>
              </a:avLst>
            </a:prstGeom>
            <a:solidFill>
              <a:srgbClr val="FDE9D8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b="1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Median Filter</a:t>
              </a:r>
              <a:endParaRPr sz="1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cxnSp>
          <p:nvCxnSpPr>
            <p:cNvPr id="2365" name="Google Shape;2365;p76"/>
            <p:cNvCxnSpPr/>
            <p:nvPr/>
          </p:nvCxnSpPr>
          <p:spPr>
            <a:xfrm>
              <a:off x="5410200" y="1676400"/>
              <a:ext cx="60960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aphicFrame>
        <p:nvGraphicFramePr>
          <p:cNvPr id="2366" name="Google Shape;2366;p76"/>
          <p:cNvGraphicFramePr/>
          <p:nvPr/>
        </p:nvGraphicFramePr>
        <p:xfrm>
          <a:off x="912813" y="579438"/>
          <a:ext cx="1752600" cy="1554150"/>
        </p:xfrm>
        <a:graphic>
          <a:graphicData uri="http://schemas.openxmlformats.org/drawingml/2006/table">
            <a:tbl>
              <a:tblPr>
                <a:noFill/>
                <a:tableStyleId>{851CF4EA-D1BB-40FF-B8F5-498D31C3B60B}</a:tableStyleId>
              </a:tblPr>
              <a:tblGrid>
                <a:gridCol w="573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4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5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180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00"/>
                        <a:buFont typeface="Calibri"/>
                        <a:buNone/>
                      </a:pPr>
                      <a:r>
                        <a:rPr lang="en-US" sz="2200" b="1"/>
                        <a:t>41</a:t>
                      </a:r>
                      <a:endParaRPr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Book Antiqua"/>
                        <a:buNone/>
                      </a:pPr>
                      <a:r>
                        <a:rPr lang="en-US" sz="2200" b="1">
                          <a:solidFill>
                            <a:srgbClr val="000000"/>
                          </a:solidFill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200</a:t>
                      </a:r>
                      <a:endParaRPr sz="2200" b="1"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00"/>
                        <a:buFont typeface="Calibri"/>
                        <a:buNone/>
                      </a:pPr>
                      <a:r>
                        <a:rPr lang="en-US" sz="2200" b="1"/>
                        <a:t>60</a:t>
                      </a:r>
                      <a:endParaRPr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80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Book Antiqua"/>
                        <a:buNone/>
                      </a:pPr>
                      <a:r>
                        <a:rPr lang="en-US" sz="2200" b="1">
                          <a:solidFill>
                            <a:srgbClr val="000000"/>
                          </a:solidFill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52</a:t>
                      </a:r>
                      <a:endParaRPr sz="2200" b="1"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1">
                          <a:solidFill>
                            <a:srgbClr val="000000"/>
                          </a:solidFill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45</a:t>
                      </a:r>
                      <a:endParaRPr sz="2200" b="1"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Book Antiqua"/>
                        <a:buNone/>
                      </a:pPr>
                      <a:r>
                        <a:rPr lang="en-US" sz="2200" b="1">
                          <a:solidFill>
                            <a:srgbClr val="000000"/>
                          </a:solidFill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42</a:t>
                      </a:r>
                      <a:endParaRPr sz="2200" b="1"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80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00"/>
                        <a:buFont typeface="Calibri"/>
                        <a:buNone/>
                      </a:pPr>
                      <a:r>
                        <a:rPr lang="en-US" sz="2200" b="1"/>
                        <a:t>0</a:t>
                      </a:r>
                      <a:endParaRPr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Book Antiqua"/>
                        <a:buNone/>
                      </a:pPr>
                      <a:r>
                        <a:rPr lang="en-US" sz="2200" b="1">
                          <a:solidFill>
                            <a:srgbClr val="000000"/>
                          </a:solidFill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58</a:t>
                      </a:r>
                      <a:endParaRPr sz="2200" b="1"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00"/>
                        <a:buFont typeface="Calibri"/>
                        <a:buNone/>
                      </a:pPr>
                      <a:r>
                        <a:rPr lang="en-US" sz="2200" b="1"/>
                        <a:t>51</a:t>
                      </a:r>
                      <a:endParaRPr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367" name="Google Shape;2367;p76"/>
          <p:cNvGraphicFramePr/>
          <p:nvPr/>
        </p:nvGraphicFramePr>
        <p:xfrm>
          <a:off x="6553200" y="655638"/>
          <a:ext cx="2362200" cy="1477950"/>
        </p:xfrm>
        <a:graphic>
          <a:graphicData uri="http://schemas.openxmlformats.org/drawingml/2006/table">
            <a:tbl>
              <a:tblPr>
                <a:noFill/>
                <a:tableStyleId>{851CF4EA-D1BB-40FF-B8F5-498D31C3B60B}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180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75" marB="456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80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1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75" marB="456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2368" name="Google Shape;2368;p76"/>
          <p:cNvGrpSpPr/>
          <p:nvPr/>
        </p:nvGrpSpPr>
        <p:grpSpPr>
          <a:xfrm>
            <a:off x="0" y="6376988"/>
            <a:ext cx="9296400" cy="557212"/>
            <a:chOff x="0" y="6376988"/>
            <a:chExt cx="9296400" cy="557212"/>
          </a:xfrm>
        </p:grpSpPr>
        <p:grpSp>
          <p:nvGrpSpPr>
            <p:cNvPr id="2369" name="Google Shape;2369;p76"/>
            <p:cNvGrpSpPr/>
            <p:nvPr/>
          </p:nvGrpSpPr>
          <p:grpSpPr>
            <a:xfrm>
              <a:off x="0" y="6392863"/>
              <a:ext cx="9144000" cy="465137"/>
              <a:chOff x="0" y="6392863"/>
              <a:chExt cx="9144000" cy="465137"/>
            </a:xfrm>
          </p:grpSpPr>
          <p:sp>
            <p:nvSpPr>
              <p:cNvPr id="2370" name="Google Shape;2370;p76"/>
              <p:cNvSpPr txBox="1"/>
              <p:nvPr/>
            </p:nvSpPr>
            <p:spPr>
              <a:xfrm>
                <a:off x="0" y="6392863"/>
                <a:ext cx="9144000" cy="465137"/>
              </a:xfrm>
              <a:prstGeom prst="rect">
                <a:avLst/>
              </a:prstGeom>
              <a:solidFill>
                <a:srgbClr val="C0504D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200" b="1">
                    <a:solidFill>
                      <a:srgbClr val="FF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</a:t>
                </a:r>
                <a:endParaRPr sz="4400">
                  <a:solidFill>
                    <a:srgbClr val="FF0000"/>
                  </a:solidFill>
                  <a:latin typeface="Verdana"/>
                  <a:ea typeface="Verdana"/>
                  <a:cs typeface="Verdana"/>
                  <a:sym typeface="Verdana"/>
                </a:endParaRPr>
              </a:p>
            </p:txBody>
          </p:sp>
          <p:sp>
            <p:nvSpPr>
              <p:cNvPr id="2371" name="Google Shape;2371;p76"/>
              <p:cNvSpPr/>
              <p:nvPr/>
            </p:nvSpPr>
            <p:spPr>
              <a:xfrm>
                <a:off x="76200" y="6410412"/>
                <a:ext cx="1921169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b="1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Kiran TALELE </a:t>
                </a:r>
                <a:endParaRPr/>
              </a:p>
            </p:txBody>
          </p:sp>
        </p:grpSp>
        <p:sp>
          <p:nvSpPr>
            <p:cNvPr id="2372" name="Google Shape;2372;p76"/>
            <p:cNvSpPr txBox="1"/>
            <p:nvPr/>
          </p:nvSpPr>
          <p:spPr>
            <a:xfrm>
              <a:off x="8534400" y="6376988"/>
              <a:ext cx="762000" cy="5572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fld id="{00000000-1234-1234-1234-123412341234}" type="slidenum">
                <a:rPr lang="en-US" sz="2800" b="1">
                  <a:solidFill>
                    <a:srgbClr val="FFFF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64</a:t>
              </a:fld>
              <a:r>
                <a:rPr lang="en-US" sz="2400" b="1">
                  <a:solidFill>
                    <a:srgbClr val="C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endParaRPr sz="2800" b="1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2373" name="Google Shape;2373;p76"/>
          <p:cNvSpPr/>
          <p:nvPr/>
        </p:nvSpPr>
        <p:spPr>
          <a:xfrm>
            <a:off x="228600" y="558800"/>
            <a:ext cx="914400" cy="5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F</a:t>
            </a:r>
            <a:r>
              <a:rPr lang="en-US" sz="2400" b="1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 = 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74" name="Google Shape;2374;p76"/>
          <p:cNvSpPr/>
          <p:nvPr/>
        </p:nvSpPr>
        <p:spPr>
          <a:xfrm>
            <a:off x="304800" y="2286000"/>
            <a:ext cx="8534400" cy="954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To remove noisy pixels, assume virtual rows and columns with repeated border pixel values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2375" name="Google Shape;2375;p76"/>
          <p:cNvGraphicFramePr/>
          <p:nvPr/>
        </p:nvGraphicFramePr>
        <p:xfrm>
          <a:off x="838200" y="3478213"/>
          <a:ext cx="3124175" cy="2983570"/>
        </p:xfrm>
        <a:graphic>
          <a:graphicData uri="http://schemas.openxmlformats.org/drawingml/2006/table">
            <a:tbl>
              <a:tblPr>
                <a:noFill/>
                <a:tableStyleId>{851CF4EA-D1BB-40FF-B8F5-498D31C3B60B}</a:tableStyleId>
              </a:tblPr>
              <a:tblGrid>
                <a:gridCol w="562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2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25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230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230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1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r>
                        <a:rPr lang="en-US" sz="2400"/>
                        <a:t> 41</a:t>
                      </a:r>
                      <a:endParaRPr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r>
                        <a:rPr lang="en-US" sz="2400"/>
                        <a:t>41</a:t>
                      </a:r>
                      <a:endParaRPr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Book Antiqua"/>
                        <a:buNone/>
                      </a:pPr>
                      <a:r>
                        <a:rPr lang="en-US" sz="2400" b="1">
                          <a:solidFill>
                            <a:srgbClr val="000000"/>
                          </a:solidFill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200</a:t>
                      </a:r>
                      <a:endParaRPr sz="2400"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r>
                        <a:rPr lang="en-US" sz="2400"/>
                        <a:t>60</a:t>
                      </a:r>
                      <a:endParaRPr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60</a:t>
                      </a:r>
                      <a:endParaRPr sz="2400"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32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r>
                        <a:rPr lang="en-US" sz="2400"/>
                        <a:t>41</a:t>
                      </a:r>
                      <a:endParaRPr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r>
                        <a:rPr lang="en-US" sz="2400"/>
                        <a:t>41</a:t>
                      </a:r>
                      <a:endParaRPr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2400"/>
                        <a:buFont typeface="Book Antiqua"/>
                        <a:buNone/>
                      </a:pPr>
                      <a:r>
                        <a:rPr lang="en-US" sz="2400" b="1">
                          <a:solidFill>
                            <a:srgbClr val="FF0000"/>
                          </a:solidFill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200</a:t>
                      </a:r>
                      <a:endParaRPr sz="2400" b="1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EB7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r>
                        <a:rPr lang="en-US" sz="2400"/>
                        <a:t>60</a:t>
                      </a:r>
                      <a:endParaRPr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EB7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r>
                        <a:rPr lang="en-US" sz="2400"/>
                        <a:t>60</a:t>
                      </a:r>
                      <a:endParaRPr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EB7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32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Book Antiqua"/>
                        <a:buNone/>
                      </a:pPr>
                      <a:r>
                        <a:rPr lang="en-US" sz="2400" b="1">
                          <a:solidFill>
                            <a:srgbClr val="000000"/>
                          </a:solidFill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52</a:t>
                      </a:r>
                      <a:endParaRPr sz="2400"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Book Antiqua"/>
                        <a:buNone/>
                      </a:pPr>
                      <a:r>
                        <a:rPr lang="en-US" sz="2400" b="1">
                          <a:solidFill>
                            <a:srgbClr val="000000"/>
                          </a:solidFill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52</a:t>
                      </a:r>
                      <a:endParaRPr sz="2400"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>
                          <a:solidFill>
                            <a:srgbClr val="000000"/>
                          </a:solidFill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45</a:t>
                      </a:r>
                      <a:endParaRPr sz="2400"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EB7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Book Antiqua"/>
                        <a:buNone/>
                      </a:pPr>
                      <a:r>
                        <a:rPr lang="en-US" sz="2400" b="1">
                          <a:solidFill>
                            <a:srgbClr val="000000"/>
                          </a:solidFill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42</a:t>
                      </a:r>
                      <a:endParaRPr sz="2400"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EB7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Book Antiqua"/>
                        <a:buNone/>
                      </a:pPr>
                      <a:r>
                        <a:rPr lang="en-US" sz="2400" b="1">
                          <a:solidFill>
                            <a:srgbClr val="000000"/>
                          </a:solidFill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42</a:t>
                      </a:r>
                      <a:endParaRPr sz="2400"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EB7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1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r>
                        <a:rPr lang="en-US" sz="2400"/>
                        <a:t>0</a:t>
                      </a:r>
                      <a:endParaRPr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2400"/>
                        <a:buFont typeface="Calibri"/>
                        <a:buNone/>
                      </a:pPr>
                      <a:r>
                        <a:rPr lang="en-US" sz="2400" b="1">
                          <a:solidFill>
                            <a:srgbClr val="FF0000"/>
                          </a:solidFill>
                        </a:rPr>
                        <a:t>0</a:t>
                      </a:r>
                      <a:endParaRPr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Book Antiqua"/>
                        <a:buNone/>
                      </a:pPr>
                      <a:r>
                        <a:rPr lang="en-US" sz="2400" b="1">
                          <a:solidFill>
                            <a:srgbClr val="000000"/>
                          </a:solidFill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58</a:t>
                      </a:r>
                      <a:endParaRPr sz="2400"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EB7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r>
                        <a:rPr lang="en-US" sz="2400"/>
                        <a:t>51</a:t>
                      </a:r>
                      <a:endParaRPr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EB7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r>
                        <a:rPr lang="en-US" sz="2400"/>
                        <a:t>51</a:t>
                      </a:r>
                      <a:endParaRPr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EB7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1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0</a:t>
                      </a:r>
                      <a:endParaRPr sz="2400"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r>
                        <a:rPr lang="en-US" sz="2400"/>
                        <a:t>0</a:t>
                      </a:r>
                      <a:endParaRPr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Book Antiqua"/>
                        <a:buNone/>
                      </a:pPr>
                      <a:r>
                        <a:rPr lang="en-US" sz="2400" b="1">
                          <a:solidFill>
                            <a:srgbClr val="000000"/>
                          </a:solidFill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58</a:t>
                      </a:r>
                      <a:endParaRPr sz="2400"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r>
                        <a:rPr lang="en-US" sz="2400"/>
                        <a:t>51</a:t>
                      </a:r>
                      <a:endParaRPr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51</a:t>
                      </a:r>
                      <a:endParaRPr sz="2400"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376" name="Google Shape;2376;p76"/>
          <p:cNvSpPr/>
          <p:nvPr/>
        </p:nvSpPr>
        <p:spPr>
          <a:xfrm>
            <a:off x="152400" y="3454400"/>
            <a:ext cx="914400" cy="5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F</a:t>
            </a:r>
            <a:r>
              <a:rPr lang="en-US" sz="2400" b="1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 = 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77" name="Google Shape;2377;p76"/>
          <p:cNvSpPr/>
          <p:nvPr/>
        </p:nvSpPr>
        <p:spPr>
          <a:xfrm>
            <a:off x="5715000" y="3835400"/>
            <a:ext cx="914400" cy="5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A</a:t>
            </a:r>
            <a:r>
              <a:rPr lang="en-US" sz="2400" b="1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 = 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78" name="Google Shape;2378;p76"/>
          <p:cNvSpPr/>
          <p:nvPr/>
        </p:nvSpPr>
        <p:spPr>
          <a:xfrm>
            <a:off x="5715000" y="457200"/>
            <a:ext cx="914400" cy="5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A</a:t>
            </a:r>
            <a:r>
              <a:rPr lang="en-US" sz="2400" b="1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 = 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2379" name="Google Shape;2379;p76"/>
          <p:cNvGrpSpPr/>
          <p:nvPr/>
        </p:nvGrpSpPr>
        <p:grpSpPr>
          <a:xfrm>
            <a:off x="4191000" y="4467225"/>
            <a:ext cx="1990725" cy="790575"/>
            <a:chOff x="2743200" y="1266827"/>
            <a:chExt cx="3276600" cy="801682"/>
          </a:xfrm>
        </p:grpSpPr>
        <p:cxnSp>
          <p:nvCxnSpPr>
            <p:cNvPr id="2380" name="Google Shape;2380;p76"/>
            <p:cNvCxnSpPr/>
            <p:nvPr/>
          </p:nvCxnSpPr>
          <p:spPr>
            <a:xfrm>
              <a:off x="2743200" y="1676400"/>
              <a:ext cx="69215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381" name="Google Shape;2381;p76"/>
            <p:cNvSpPr/>
            <p:nvPr/>
          </p:nvSpPr>
          <p:spPr>
            <a:xfrm>
              <a:off x="3435624" y="1266827"/>
              <a:ext cx="1975367" cy="801682"/>
            </a:xfrm>
            <a:prstGeom prst="roundRect">
              <a:avLst>
                <a:gd name="adj" fmla="val 16667"/>
              </a:avLst>
            </a:prstGeom>
            <a:solidFill>
              <a:srgbClr val="FDE9D8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Median Filter</a:t>
              </a:r>
              <a:endParaRPr/>
            </a:p>
          </p:txBody>
        </p:sp>
        <p:cxnSp>
          <p:nvCxnSpPr>
            <p:cNvPr id="2382" name="Google Shape;2382;p76"/>
            <p:cNvCxnSpPr/>
            <p:nvPr/>
          </p:nvCxnSpPr>
          <p:spPr>
            <a:xfrm>
              <a:off x="5410200" y="1676400"/>
              <a:ext cx="60960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aphicFrame>
        <p:nvGraphicFramePr>
          <p:cNvPr id="2383" name="Google Shape;2383;p76"/>
          <p:cNvGraphicFramePr/>
          <p:nvPr/>
        </p:nvGraphicFramePr>
        <p:xfrm>
          <a:off x="6553200" y="3910013"/>
          <a:ext cx="2362200" cy="1728780"/>
        </p:xfrm>
        <a:graphic>
          <a:graphicData uri="http://schemas.openxmlformats.org/drawingml/2006/table">
            <a:tbl>
              <a:tblPr>
                <a:noFill/>
                <a:tableStyleId>{851CF4EA-D1BB-40FF-B8F5-498D31C3B60B}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789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/>
                        <a:t>45</a:t>
                      </a:r>
                      <a:endParaRPr sz="2800" b="1"/>
                    </a:p>
                  </a:txBody>
                  <a:tcPr marL="91450" marR="91450" marT="45625" marB="45625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>
                          <a:solidFill>
                            <a:srgbClr val="000000"/>
                          </a:solidFill>
                        </a:rPr>
                        <a:t>52</a:t>
                      </a:r>
                      <a:endParaRPr sz="2800" b="1">
                        <a:solidFill>
                          <a:srgbClr val="000000"/>
                        </a:solidFill>
                      </a:endParaRPr>
                    </a:p>
                  </a:txBody>
                  <a:tcPr marL="91450" marR="91450" marT="45625" marB="45625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/>
                        <a:t>60</a:t>
                      </a:r>
                      <a:endParaRPr sz="2800" b="1"/>
                    </a:p>
                  </a:txBody>
                  <a:tcPr marL="91450" marR="91450" marT="45625" marB="45625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0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 typeface="Calibri"/>
                        <a:buNone/>
                      </a:pPr>
                      <a:r>
                        <a:rPr lang="en-US" sz="2800" b="1"/>
                        <a:t>45</a:t>
                      </a:r>
                      <a:endParaRPr/>
                    </a:p>
                  </a:txBody>
                  <a:tcPr marL="91450" marR="91450" marT="45625" marB="45625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/>
                        <a:t>51</a:t>
                      </a:r>
                      <a:endParaRPr sz="2800" b="1"/>
                    </a:p>
                  </a:txBody>
                  <a:tcPr marL="91450" marR="91450" marT="45625" marB="45625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800" b="1"/>
                    </a:p>
                  </a:txBody>
                  <a:tcPr marL="91450" marR="91450" marT="45625" marB="45625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89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 b="1">
                          <a:solidFill>
                            <a:srgbClr val="0000FF"/>
                          </a:solidFill>
                        </a:rPr>
                        <a:t> </a:t>
                      </a:r>
                      <a:endParaRPr sz="3200" b="1">
                        <a:solidFill>
                          <a:srgbClr val="0000FF"/>
                        </a:solidFill>
                      </a:endParaRPr>
                    </a:p>
                  </a:txBody>
                  <a:tcPr marL="91450" marR="91450" marT="45625" marB="45625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25" marB="45625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25" marB="45625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384" name="Google Shape;2384;p76"/>
          <p:cNvSpPr/>
          <p:nvPr/>
        </p:nvSpPr>
        <p:spPr>
          <a:xfrm>
            <a:off x="8270875" y="4516438"/>
            <a:ext cx="492125" cy="461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51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0" name="Google Shape;2390;p77"/>
          <p:cNvSpPr/>
          <p:nvPr/>
        </p:nvSpPr>
        <p:spPr>
          <a:xfrm>
            <a:off x="457200" y="779463"/>
            <a:ext cx="9144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           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2391" name="Google Shape;2391;p77"/>
          <p:cNvGrpSpPr/>
          <p:nvPr/>
        </p:nvGrpSpPr>
        <p:grpSpPr>
          <a:xfrm>
            <a:off x="2971800" y="855663"/>
            <a:ext cx="2819400" cy="1095375"/>
            <a:chOff x="2743200" y="1266827"/>
            <a:chExt cx="3276600" cy="801682"/>
          </a:xfrm>
        </p:grpSpPr>
        <p:cxnSp>
          <p:nvCxnSpPr>
            <p:cNvPr id="2392" name="Google Shape;2392;p77"/>
            <p:cNvCxnSpPr/>
            <p:nvPr/>
          </p:nvCxnSpPr>
          <p:spPr>
            <a:xfrm>
              <a:off x="2743200" y="1676400"/>
              <a:ext cx="69215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393" name="Google Shape;2393;p77"/>
            <p:cNvSpPr/>
            <p:nvPr/>
          </p:nvSpPr>
          <p:spPr>
            <a:xfrm>
              <a:off x="3435050" y="1266827"/>
              <a:ext cx="1975922" cy="801682"/>
            </a:xfrm>
            <a:prstGeom prst="roundRect">
              <a:avLst>
                <a:gd name="adj" fmla="val 16667"/>
              </a:avLst>
            </a:prstGeom>
            <a:solidFill>
              <a:srgbClr val="FDE9D8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b="1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Median Filter</a:t>
              </a:r>
              <a:endParaRPr sz="1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cxnSp>
          <p:nvCxnSpPr>
            <p:cNvPr id="2394" name="Google Shape;2394;p77"/>
            <p:cNvCxnSpPr/>
            <p:nvPr/>
          </p:nvCxnSpPr>
          <p:spPr>
            <a:xfrm>
              <a:off x="5410200" y="1676400"/>
              <a:ext cx="60960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aphicFrame>
        <p:nvGraphicFramePr>
          <p:cNvPr id="2395" name="Google Shape;2395;p77"/>
          <p:cNvGraphicFramePr/>
          <p:nvPr/>
        </p:nvGraphicFramePr>
        <p:xfrm>
          <a:off x="912813" y="579438"/>
          <a:ext cx="1752600" cy="1554150"/>
        </p:xfrm>
        <a:graphic>
          <a:graphicData uri="http://schemas.openxmlformats.org/drawingml/2006/table">
            <a:tbl>
              <a:tblPr>
                <a:noFill/>
                <a:tableStyleId>{851CF4EA-D1BB-40FF-B8F5-498D31C3B60B}</a:tableStyleId>
              </a:tblPr>
              <a:tblGrid>
                <a:gridCol w="573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4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5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180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00"/>
                        <a:buFont typeface="Calibri"/>
                        <a:buNone/>
                      </a:pPr>
                      <a:r>
                        <a:rPr lang="en-US" sz="2200" b="1"/>
                        <a:t>41</a:t>
                      </a:r>
                      <a:endParaRPr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Book Antiqua"/>
                        <a:buNone/>
                      </a:pPr>
                      <a:r>
                        <a:rPr lang="en-US" sz="2200" b="1">
                          <a:solidFill>
                            <a:srgbClr val="000000"/>
                          </a:solidFill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200</a:t>
                      </a:r>
                      <a:endParaRPr sz="2200" b="1"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00"/>
                        <a:buFont typeface="Calibri"/>
                        <a:buNone/>
                      </a:pPr>
                      <a:r>
                        <a:rPr lang="en-US" sz="2200" b="1"/>
                        <a:t>60</a:t>
                      </a:r>
                      <a:endParaRPr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80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Book Antiqua"/>
                        <a:buNone/>
                      </a:pPr>
                      <a:r>
                        <a:rPr lang="en-US" sz="2200" b="1">
                          <a:solidFill>
                            <a:srgbClr val="000000"/>
                          </a:solidFill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52</a:t>
                      </a:r>
                      <a:endParaRPr sz="2200" b="1"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1">
                          <a:solidFill>
                            <a:srgbClr val="000000"/>
                          </a:solidFill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45</a:t>
                      </a:r>
                      <a:endParaRPr sz="2200" b="1"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Book Antiqua"/>
                        <a:buNone/>
                      </a:pPr>
                      <a:r>
                        <a:rPr lang="en-US" sz="2200" b="1">
                          <a:solidFill>
                            <a:srgbClr val="000000"/>
                          </a:solidFill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42</a:t>
                      </a:r>
                      <a:endParaRPr sz="2200" b="1"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80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00"/>
                        <a:buFont typeface="Calibri"/>
                        <a:buNone/>
                      </a:pPr>
                      <a:r>
                        <a:rPr lang="en-US" sz="2200" b="1"/>
                        <a:t>0</a:t>
                      </a:r>
                      <a:endParaRPr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Book Antiqua"/>
                        <a:buNone/>
                      </a:pPr>
                      <a:r>
                        <a:rPr lang="en-US" sz="2200" b="1">
                          <a:solidFill>
                            <a:srgbClr val="000000"/>
                          </a:solidFill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58</a:t>
                      </a:r>
                      <a:endParaRPr sz="2200" b="1"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00"/>
                        <a:buFont typeface="Calibri"/>
                        <a:buNone/>
                      </a:pPr>
                      <a:r>
                        <a:rPr lang="en-US" sz="2200" b="1"/>
                        <a:t>51</a:t>
                      </a:r>
                      <a:endParaRPr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396" name="Google Shape;2396;p77"/>
          <p:cNvGraphicFramePr/>
          <p:nvPr/>
        </p:nvGraphicFramePr>
        <p:xfrm>
          <a:off x="6553200" y="655638"/>
          <a:ext cx="2362200" cy="1477950"/>
        </p:xfrm>
        <a:graphic>
          <a:graphicData uri="http://schemas.openxmlformats.org/drawingml/2006/table">
            <a:tbl>
              <a:tblPr>
                <a:noFill/>
                <a:tableStyleId>{851CF4EA-D1BB-40FF-B8F5-498D31C3B60B}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180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75" marB="456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80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1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75" marB="456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2397" name="Google Shape;2397;p77"/>
          <p:cNvGrpSpPr/>
          <p:nvPr/>
        </p:nvGrpSpPr>
        <p:grpSpPr>
          <a:xfrm>
            <a:off x="0" y="6376988"/>
            <a:ext cx="9296400" cy="557212"/>
            <a:chOff x="0" y="6376988"/>
            <a:chExt cx="9296400" cy="557212"/>
          </a:xfrm>
        </p:grpSpPr>
        <p:grpSp>
          <p:nvGrpSpPr>
            <p:cNvPr id="2398" name="Google Shape;2398;p77"/>
            <p:cNvGrpSpPr/>
            <p:nvPr/>
          </p:nvGrpSpPr>
          <p:grpSpPr>
            <a:xfrm>
              <a:off x="0" y="6392863"/>
              <a:ext cx="9144000" cy="465137"/>
              <a:chOff x="0" y="6392863"/>
              <a:chExt cx="9144000" cy="465137"/>
            </a:xfrm>
          </p:grpSpPr>
          <p:sp>
            <p:nvSpPr>
              <p:cNvPr id="2399" name="Google Shape;2399;p77"/>
              <p:cNvSpPr txBox="1"/>
              <p:nvPr/>
            </p:nvSpPr>
            <p:spPr>
              <a:xfrm>
                <a:off x="0" y="6392863"/>
                <a:ext cx="9144000" cy="465137"/>
              </a:xfrm>
              <a:prstGeom prst="rect">
                <a:avLst/>
              </a:prstGeom>
              <a:solidFill>
                <a:srgbClr val="C0504D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200" b="1">
                    <a:solidFill>
                      <a:srgbClr val="FF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</a:t>
                </a:r>
                <a:endParaRPr sz="4400">
                  <a:solidFill>
                    <a:srgbClr val="FF0000"/>
                  </a:solidFill>
                  <a:latin typeface="Verdana"/>
                  <a:ea typeface="Verdana"/>
                  <a:cs typeface="Verdana"/>
                  <a:sym typeface="Verdana"/>
                </a:endParaRPr>
              </a:p>
            </p:txBody>
          </p:sp>
          <p:sp>
            <p:nvSpPr>
              <p:cNvPr id="2400" name="Google Shape;2400;p77"/>
              <p:cNvSpPr/>
              <p:nvPr/>
            </p:nvSpPr>
            <p:spPr>
              <a:xfrm>
                <a:off x="76200" y="6410412"/>
                <a:ext cx="1921169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b="1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Kiran TALELE </a:t>
                </a:r>
                <a:endParaRPr/>
              </a:p>
            </p:txBody>
          </p:sp>
        </p:grpSp>
        <p:sp>
          <p:nvSpPr>
            <p:cNvPr id="2401" name="Google Shape;2401;p77"/>
            <p:cNvSpPr txBox="1"/>
            <p:nvPr/>
          </p:nvSpPr>
          <p:spPr>
            <a:xfrm>
              <a:off x="8534400" y="6376988"/>
              <a:ext cx="762000" cy="5572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fld id="{00000000-1234-1234-1234-123412341234}" type="slidenum">
                <a:rPr lang="en-US" sz="2800" b="1">
                  <a:solidFill>
                    <a:srgbClr val="FFFF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65</a:t>
              </a:fld>
              <a:r>
                <a:rPr lang="en-US" sz="2400" b="1">
                  <a:solidFill>
                    <a:srgbClr val="C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endParaRPr sz="2800" b="1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2402" name="Google Shape;2402;p77"/>
          <p:cNvSpPr/>
          <p:nvPr/>
        </p:nvSpPr>
        <p:spPr>
          <a:xfrm>
            <a:off x="228600" y="558800"/>
            <a:ext cx="914400" cy="5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F</a:t>
            </a:r>
            <a:r>
              <a:rPr lang="en-US" sz="2400" b="1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 = 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03" name="Google Shape;2403;p77"/>
          <p:cNvSpPr/>
          <p:nvPr/>
        </p:nvSpPr>
        <p:spPr>
          <a:xfrm>
            <a:off x="304800" y="2286000"/>
            <a:ext cx="8534400" cy="954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To remove noisy pixels, assume virtual rows and columns with repeated border pixel values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2404" name="Google Shape;2404;p77"/>
          <p:cNvGraphicFramePr/>
          <p:nvPr/>
        </p:nvGraphicFramePr>
        <p:xfrm>
          <a:off x="838200" y="3478213"/>
          <a:ext cx="3124175" cy="2983570"/>
        </p:xfrm>
        <a:graphic>
          <a:graphicData uri="http://schemas.openxmlformats.org/drawingml/2006/table">
            <a:tbl>
              <a:tblPr>
                <a:noFill/>
                <a:tableStyleId>{851CF4EA-D1BB-40FF-B8F5-498D31C3B60B}</a:tableStyleId>
              </a:tblPr>
              <a:tblGrid>
                <a:gridCol w="562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2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25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230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230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1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r>
                        <a:rPr lang="en-US" sz="2400"/>
                        <a:t> 41</a:t>
                      </a:r>
                      <a:endParaRPr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r>
                        <a:rPr lang="en-US" sz="2400"/>
                        <a:t>41</a:t>
                      </a:r>
                      <a:endParaRPr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Book Antiqua"/>
                        <a:buNone/>
                      </a:pPr>
                      <a:r>
                        <a:rPr lang="en-US" sz="2400" b="1">
                          <a:solidFill>
                            <a:srgbClr val="000000"/>
                          </a:solidFill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200</a:t>
                      </a:r>
                      <a:endParaRPr sz="2400"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r>
                        <a:rPr lang="en-US" sz="2400"/>
                        <a:t>60</a:t>
                      </a:r>
                      <a:endParaRPr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60</a:t>
                      </a:r>
                      <a:endParaRPr sz="2400"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32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r>
                        <a:rPr lang="en-US" sz="2400"/>
                        <a:t>41</a:t>
                      </a:r>
                      <a:endParaRPr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r>
                        <a:rPr lang="en-US" sz="2400"/>
                        <a:t>41</a:t>
                      </a:r>
                      <a:endParaRPr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2400"/>
                        <a:buFont typeface="Book Antiqua"/>
                        <a:buNone/>
                      </a:pPr>
                      <a:r>
                        <a:rPr lang="en-US" sz="2400" b="1">
                          <a:solidFill>
                            <a:srgbClr val="FF0000"/>
                          </a:solidFill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200</a:t>
                      </a:r>
                      <a:endParaRPr sz="2400" b="1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r>
                        <a:rPr lang="en-US" sz="2400"/>
                        <a:t>60</a:t>
                      </a:r>
                      <a:endParaRPr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r>
                        <a:rPr lang="en-US" sz="2400"/>
                        <a:t>60</a:t>
                      </a:r>
                      <a:endParaRPr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32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Book Antiqua"/>
                        <a:buNone/>
                      </a:pPr>
                      <a:r>
                        <a:rPr lang="en-US" sz="2400" b="1">
                          <a:solidFill>
                            <a:srgbClr val="000000"/>
                          </a:solidFill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52</a:t>
                      </a:r>
                      <a:endParaRPr sz="2400"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EB7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Book Antiqua"/>
                        <a:buNone/>
                      </a:pPr>
                      <a:r>
                        <a:rPr lang="en-US" sz="2400" b="1">
                          <a:solidFill>
                            <a:srgbClr val="000000"/>
                          </a:solidFill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52</a:t>
                      </a:r>
                      <a:endParaRPr sz="2400"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EB7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>
                          <a:solidFill>
                            <a:srgbClr val="000000"/>
                          </a:solidFill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45</a:t>
                      </a:r>
                      <a:endParaRPr sz="2400"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EB7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Book Antiqua"/>
                        <a:buNone/>
                      </a:pPr>
                      <a:r>
                        <a:rPr lang="en-US" sz="2400" b="1">
                          <a:solidFill>
                            <a:srgbClr val="000000"/>
                          </a:solidFill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42</a:t>
                      </a:r>
                      <a:endParaRPr sz="2400"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Book Antiqua"/>
                        <a:buNone/>
                      </a:pPr>
                      <a:r>
                        <a:rPr lang="en-US" sz="2400" b="1">
                          <a:solidFill>
                            <a:srgbClr val="000000"/>
                          </a:solidFill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42</a:t>
                      </a:r>
                      <a:endParaRPr sz="2400"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1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r>
                        <a:rPr lang="en-US" sz="2400"/>
                        <a:t>0</a:t>
                      </a:r>
                      <a:endParaRPr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EB7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2400"/>
                        <a:buFont typeface="Calibri"/>
                        <a:buNone/>
                      </a:pPr>
                      <a:r>
                        <a:rPr lang="en-US" sz="2400" b="1">
                          <a:solidFill>
                            <a:srgbClr val="FF0000"/>
                          </a:solidFill>
                        </a:rPr>
                        <a:t>0</a:t>
                      </a:r>
                      <a:endParaRPr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EB7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Book Antiqua"/>
                        <a:buNone/>
                      </a:pPr>
                      <a:r>
                        <a:rPr lang="en-US" sz="2400" b="1">
                          <a:solidFill>
                            <a:srgbClr val="000000"/>
                          </a:solidFill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58</a:t>
                      </a:r>
                      <a:endParaRPr sz="2400"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EB7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r>
                        <a:rPr lang="en-US" sz="2400"/>
                        <a:t>51</a:t>
                      </a:r>
                      <a:endParaRPr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r>
                        <a:rPr lang="en-US" sz="2400"/>
                        <a:t>51</a:t>
                      </a:r>
                      <a:endParaRPr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1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0</a:t>
                      </a:r>
                      <a:endParaRPr sz="2400"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EB7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r>
                        <a:rPr lang="en-US" sz="2400"/>
                        <a:t>0</a:t>
                      </a:r>
                      <a:endParaRPr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EB7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Book Antiqua"/>
                        <a:buNone/>
                      </a:pPr>
                      <a:r>
                        <a:rPr lang="en-US" sz="2400" b="1">
                          <a:solidFill>
                            <a:srgbClr val="000000"/>
                          </a:solidFill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58</a:t>
                      </a:r>
                      <a:endParaRPr sz="2400"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EB7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r>
                        <a:rPr lang="en-US" sz="2400"/>
                        <a:t>51</a:t>
                      </a:r>
                      <a:endParaRPr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51</a:t>
                      </a:r>
                      <a:endParaRPr sz="2400"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405" name="Google Shape;2405;p77"/>
          <p:cNvSpPr/>
          <p:nvPr/>
        </p:nvSpPr>
        <p:spPr>
          <a:xfrm>
            <a:off x="152400" y="3454400"/>
            <a:ext cx="914400" cy="5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F</a:t>
            </a:r>
            <a:r>
              <a:rPr lang="en-US" sz="2400" b="1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 = 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06" name="Google Shape;2406;p77"/>
          <p:cNvSpPr/>
          <p:nvPr/>
        </p:nvSpPr>
        <p:spPr>
          <a:xfrm>
            <a:off x="5715000" y="3835400"/>
            <a:ext cx="914400" cy="5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A</a:t>
            </a:r>
            <a:r>
              <a:rPr lang="en-US" sz="2400" b="1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 = 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07" name="Google Shape;2407;p77"/>
          <p:cNvSpPr/>
          <p:nvPr/>
        </p:nvSpPr>
        <p:spPr>
          <a:xfrm>
            <a:off x="5715000" y="457200"/>
            <a:ext cx="914400" cy="5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A</a:t>
            </a:r>
            <a:r>
              <a:rPr lang="en-US" sz="2400" b="1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 = 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2408" name="Google Shape;2408;p77"/>
          <p:cNvGrpSpPr/>
          <p:nvPr/>
        </p:nvGrpSpPr>
        <p:grpSpPr>
          <a:xfrm>
            <a:off x="4191000" y="4467225"/>
            <a:ext cx="1990725" cy="790575"/>
            <a:chOff x="2743200" y="1266827"/>
            <a:chExt cx="3276600" cy="801682"/>
          </a:xfrm>
        </p:grpSpPr>
        <p:cxnSp>
          <p:nvCxnSpPr>
            <p:cNvPr id="2409" name="Google Shape;2409;p77"/>
            <p:cNvCxnSpPr/>
            <p:nvPr/>
          </p:nvCxnSpPr>
          <p:spPr>
            <a:xfrm>
              <a:off x="2743200" y="1676400"/>
              <a:ext cx="69215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410" name="Google Shape;2410;p77"/>
            <p:cNvSpPr/>
            <p:nvPr/>
          </p:nvSpPr>
          <p:spPr>
            <a:xfrm>
              <a:off x="3435624" y="1266827"/>
              <a:ext cx="1975367" cy="801682"/>
            </a:xfrm>
            <a:prstGeom prst="roundRect">
              <a:avLst>
                <a:gd name="adj" fmla="val 16667"/>
              </a:avLst>
            </a:prstGeom>
            <a:solidFill>
              <a:srgbClr val="FDE9D8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Median Filter</a:t>
              </a:r>
              <a:endParaRPr/>
            </a:p>
          </p:txBody>
        </p:sp>
        <p:cxnSp>
          <p:nvCxnSpPr>
            <p:cNvPr id="2411" name="Google Shape;2411;p77"/>
            <p:cNvCxnSpPr/>
            <p:nvPr/>
          </p:nvCxnSpPr>
          <p:spPr>
            <a:xfrm>
              <a:off x="5410200" y="1676400"/>
              <a:ext cx="60960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aphicFrame>
        <p:nvGraphicFramePr>
          <p:cNvPr id="2412" name="Google Shape;2412;p77"/>
          <p:cNvGraphicFramePr/>
          <p:nvPr/>
        </p:nvGraphicFramePr>
        <p:xfrm>
          <a:off x="6553200" y="3910013"/>
          <a:ext cx="2362200" cy="1728780"/>
        </p:xfrm>
        <a:graphic>
          <a:graphicData uri="http://schemas.openxmlformats.org/drawingml/2006/table">
            <a:tbl>
              <a:tblPr>
                <a:noFill/>
                <a:tableStyleId>{851CF4EA-D1BB-40FF-B8F5-498D31C3B60B}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789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/>
                        <a:t>45</a:t>
                      </a:r>
                      <a:endParaRPr sz="2800" b="1"/>
                    </a:p>
                  </a:txBody>
                  <a:tcPr marL="91450" marR="91450" marT="45625" marB="45625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>
                          <a:solidFill>
                            <a:srgbClr val="000000"/>
                          </a:solidFill>
                        </a:rPr>
                        <a:t>52</a:t>
                      </a:r>
                      <a:endParaRPr sz="2800" b="1">
                        <a:solidFill>
                          <a:srgbClr val="000000"/>
                        </a:solidFill>
                      </a:endParaRPr>
                    </a:p>
                  </a:txBody>
                  <a:tcPr marL="91450" marR="91450" marT="45625" marB="45625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/>
                        <a:t>60</a:t>
                      </a:r>
                      <a:endParaRPr sz="2800" b="1"/>
                    </a:p>
                  </a:txBody>
                  <a:tcPr marL="91450" marR="91450" marT="45625" marB="45625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0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 typeface="Calibri"/>
                        <a:buNone/>
                      </a:pPr>
                      <a:r>
                        <a:rPr lang="en-US" sz="2800" b="1"/>
                        <a:t>45</a:t>
                      </a:r>
                      <a:endParaRPr/>
                    </a:p>
                  </a:txBody>
                  <a:tcPr marL="91450" marR="91450" marT="45625" marB="45625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/>
                        <a:t>51</a:t>
                      </a:r>
                      <a:endParaRPr sz="2800" b="1"/>
                    </a:p>
                  </a:txBody>
                  <a:tcPr marL="91450" marR="91450" marT="45625" marB="45625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/>
                        <a:t>51</a:t>
                      </a:r>
                      <a:endParaRPr sz="2800" b="1"/>
                    </a:p>
                  </a:txBody>
                  <a:tcPr marL="91450" marR="91450" marT="45625" marB="45625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8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3200"/>
                        <a:buFont typeface="Calibri"/>
                        <a:buNone/>
                      </a:pPr>
                      <a:endParaRPr sz="3200" b="1"/>
                    </a:p>
                  </a:txBody>
                  <a:tcPr marL="91450" marR="91450" marT="45625" marB="45625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800" b="1"/>
                    </a:p>
                  </a:txBody>
                  <a:tcPr marL="91450" marR="91450" marT="45625" marB="45625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800" b="1"/>
                    </a:p>
                  </a:txBody>
                  <a:tcPr marL="91450" marR="91450" marT="45625" marB="45625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413" name="Google Shape;2413;p77"/>
          <p:cNvSpPr/>
          <p:nvPr/>
        </p:nvSpPr>
        <p:spPr>
          <a:xfrm>
            <a:off x="6746875" y="5100638"/>
            <a:ext cx="492125" cy="461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45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9" name="Google Shape;2419;p78"/>
          <p:cNvSpPr/>
          <p:nvPr/>
        </p:nvSpPr>
        <p:spPr>
          <a:xfrm>
            <a:off x="457200" y="779463"/>
            <a:ext cx="9144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           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2420" name="Google Shape;2420;p78"/>
          <p:cNvGrpSpPr/>
          <p:nvPr/>
        </p:nvGrpSpPr>
        <p:grpSpPr>
          <a:xfrm>
            <a:off x="2971800" y="855663"/>
            <a:ext cx="2819400" cy="1095375"/>
            <a:chOff x="2743200" y="1266827"/>
            <a:chExt cx="3276600" cy="801682"/>
          </a:xfrm>
        </p:grpSpPr>
        <p:cxnSp>
          <p:nvCxnSpPr>
            <p:cNvPr id="2421" name="Google Shape;2421;p78"/>
            <p:cNvCxnSpPr/>
            <p:nvPr/>
          </p:nvCxnSpPr>
          <p:spPr>
            <a:xfrm>
              <a:off x="2743200" y="1676400"/>
              <a:ext cx="69215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422" name="Google Shape;2422;p78"/>
            <p:cNvSpPr/>
            <p:nvPr/>
          </p:nvSpPr>
          <p:spPr>
            <a:xfrm>
              <a:off x="3435050" y="1266827"/>
              <a:ext cx="1975922" cy="801682"/>
            </a:xfrm>
            <a:prstGeom prst="roundRect">
              <a:avLst>
                <a:gd name="adj" fmla="val 16667"/>
              </a:avLst>
            </a:prstGeom>
            <a:solidFill>
              <a:srgbClr val="FDE9D8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b="1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Median Filter</a:t>
              </a:r>
              <a:endParaRPr sz="1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cxnSp>
          <p:nvCxnSpPr>
            <p:cNvPr id="2423" name="Google Shape;2423;p78"/>
            <p:cNvCxnSpPr/>
            <p:nvPr/>
          </p:nvCxnSpPr>
          <p:spPr>
            <a:xfrm>
              <a:off x="5410200" y="1676400"/>
              <a:ext cx="60960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aphicFrame>
        <p:nvGraphicFramePr>
          <p:cNvPr id="2424" name="Google Shape;2424;p78"/>
          <p:cNvGraphicFramePr/>
          <p:nvPr/>
        </p:nvGraphicFramePr>
        <p:xfrm>
          <a:off x="912813" y="579438"/>
          <a:ext cx="1752600" cy="1554150"/>
        </p:xfrm>
        <a:graphic>
          <a:graphicData uri="http://schemas.openxmlformats.org/drawingml/2006/table">
            <a:tbl>
              <a:tblPr>
                <a:noFill/>
                <a:tableStyleId>{851CF4EA-D1BB-40FF-B8F5-498D31C3B60B}</a:tableStyleId>
              </a:tblPr>
              <a:tblGrid>
                <a:gridCol w="573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4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5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180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00"/>
                        <a:buFont typeface="Calibri"/>
                        <a:buNone/>
                      </a:pPr>
                      <a:r>
                        <a:rPr lang="en-US" sz="2200" b="1"/>
                        <a:t>41</a:t>
                      </a:r>
                      <a:endParaRPr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Book Antiqua"/>
                        <a:buNone/>
                      </a:pPr>
                      <a:r>
                        <a:rPr lang="en-US" sz="2200" b="1">
                          <a:solidFill>
                            <a:srgbClr val="000000"/>
                          </a:solidFill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200</a:t>
                      </a:r>
                      <a:endParaRPr sz="2200" b="1"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00"/>
                        <a:buFont typeface="Calibri"/>
                        <a:buNone/>
                      </a:pPr>
                      <a:r>
                        <a:rPr lang="en-US" sz="2200" b="1"/>
                        <a:t>60</a:t>
                      </a:r>
                      <a:endParaRPr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80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Book Antiqua"/>
                        <a:buNone/>
                      </a:pPr>
                      <a:r>
                        <a:rPr lang="en-US" sz="2200" b="1">
                          <a:solidFill>
                            <a:srgbClr val="000000"/>
                          </a:solidFill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52</a:t>
                      </a:r>
                      <a:endParaRPr sz="2200" b="1"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1">
                          <a:solidFill>
                            <a:srgbClr val="000000"/>
                          </a:solidFill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45</a:t>
                      </a:r>
                      <a:endParaRPr sz="2200" b="1"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Book Antiqua"/>
                        <a:buNone/>
                      </a:pPr>
                      <a:r>
                        <a:rPr lang="en-US" sz="2200" b="1">
                          <a:solidFill>
                            <a:srgbClr val="000000"/>
                          </a:solidFill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42</a:t>
                      </a:r>
                      <a:endParaRPr sz="2200" b="1"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80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00"/>
                        <a:buFont typeface="Calibri"/>
                        <a:buNone/>
                      </a:pPr>
                      <a:r>
                        <a:rPr lang="en-US" sz="2200" b="1"/>
                        <a:t>0</a:t>
                      </a:r>
                      <a:endParaRPr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Book Antiqua"/>
                        <a:buNone/>
                      </a:pPr>
                      <a:r>
                        <a:rPr lang="en-US" sz="2200" b="1">
                          <a:solidFill>
                            <a:srgbClr val="000000"/>
                          </a:solidFill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58</a:t>
                      </a:r>
                      <a:endParaRPr sz="2200" b="1"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00"/>
                        <a:buFont typeface="Calibri"/>
                        <a:buNone/>
                      </a:pPr>
                      <a:r>
                        <a:rPr lang="en-US" sz="2200" b="1"/>
                        <a:t>51</a:t>
                      </a:r>
                      <a:endParaRPr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425" name="Google Shape;2425;p78"/>
          <p:cNvGraphicFramePr/>
          <p:nvPr/>
        </p:nvGraphicFramePr>
        <p:xfrm>
          <a:off x="6553200" y="655638"/>
          <a:ext cx="2362200" cy="1477950"/>
        </p:xfrm>
        <a:graphic>
          <a:graphicData uri="http://schemas.openxmlformats.org/drawingml/2006/table">
            <a:tbl>
              <a:tblPr>
                <a:noFill/>
                <a:tableStyleId>{851CF4EA-D1BB-40FF-B8F5-498D31C3B60B}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180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75" marB="456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80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1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75" marB="456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2426" name="Google Shape;2426;p78"/>
          <p:cNvGrpSpPr/>
          <p:nvPr/>
        </p:nvGrpSpPr>
        <p:grpSpPr>
          <a:xfrm>
            <a:off x="0" y="6376988"/>
            <a:ext cx="9296400" cy="557212"/>
            <a:chOff x="0" y="6376988"/>
            <a:chExt cx="9296400" cy="557212"/>
          </a:xfrm>
        </p:grpSpPr>
        <p:grpSp>
          <p:nvGrpSpPr>
            <p:cNvPr id="2427" name="Google Shape;2427;p78"/>
            <p:cNvGrpSpPr/>
            <p:nvPr/>
          </p:nvGrpSpPr>
          <p:grpSpPr>
            <a:xfrm>
              <a:off x="0" y="6392863"/>
              <a:ext cx="9144000" cy="465137"/>
              <a:chOff x="0" y="6392863"/>
              <a:chExt cx="9144000" cy="465137"/>
            </a:xfrm>
          </p:grpSpPr>
          <p:sp>
            <p:nvSpPr>
              <p:cNvPr id="2428" name="Google Shape;2428;p78"/>
              <p:cNvSpPr txBox="1"/>
              <p:nvPr/>
            </p:nvSpPr>
            <p:spPr>
              <a:xfrm>
                <a:off x="0" y="6392863"/>
                <a:ext cx="9144000" cy="465137"/>
              </a:xfrm>
              <a:prstGeom prst="rect">
                <a:avLst/>
              </a:prstGeom>
              <a:solidFill>
                <a:srgbClr val="C0504D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200" b="1">
                    <a:solidFill>
                      <a:srgbClr val="FF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</a:t>
                </a:r>
                <a:endParaRPr sz="4400">
                  <a:solidFill>
                    <a:srgbClr val="FF0000"/>
                  </a:solidFill>
                  <a:latin typeface="Verdana"/>
                  <a:ea typeface="Verdana"/>
                  <a:cs typeface="Verdana"/>
                  <a:sym typeface="Verdana"/>
                </a:endParaRPr>
              </a:p>
            </p:txBody>
          </p:sp>
          <p:sp>
            <p:nvSpPr>
              <p:cNvPr id="2429" name="Google Shape;2429;p78"/>
              <p:cNvSpPr/>
              <p:nvPr/>
            </p:nvSpPr>
            <p:spPr>
              <a:xfrm>
                <a:off x="76200" y="6410412"/>
                <a:ext cx="1921169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b="1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Kiran TALELE </a:t>
                </a:r>
                <a:endParaRPr/>
              </a:p>
            </p:txBody>
          </p:sp>
        </p:grpSp>
        <p:sp>
          <p:nvSpPr>
            <p:cNvPr id="2430" name="Google Shape;2430;p78"/>
            <p:cNvSpPr txBox="1"/>
            <p:nvPr/>
          </p:nvSpPr>
          <p:spPr>
            <a:xfrm>
              <a:off x="8534400" y="6376988"/>
              <a:ext cx="762000" cy="5572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fld id="{00000000-1234-1234-1234-123412341234}" type="slidenum">
                <a:rPr lang="en-US" sz="2800" b="1">
                  <a:solidFill>
                    <a:srgbClr val="FFFF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66</a:t>
              </a:fld>
              <a:r>
                <a:rPr lang="en-US" sz="2400" b="1">
                  <a:solidFill>
                    <a:srgbClr val="C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endParaRPr sz="2800" b="1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2431" name="Google Shape;2431;p78"/>
          <p:cNvSpPr/>
          <p:nvPr/>
        </p:nvSpPr>
        <p:spPr>
          <a:xfrm>
            <a:off x="228600" y="558800"/>
            <a:ext cx="914400" cy="5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F</a:t>
            </a:r>
            <a:r>
              <a:rPr lang="en-US" sz="2400" b="1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 = 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32" name="Google Shape;2432;p78"/>
          <p:cNvSpPr/>
          <p:nvPr/>
        </p:nvSpPr>
        <p:spPr>
          <a:xfrm>
            <a:off x="304800" y="2286000"/>
            <a:ext cx="8534400" cy="954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To remove noisy pixels, assume virtual rows and columns with repeated border pixel values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2433" name="Google Shape;2433;p78"/>
          <p:cNvGraphicFramePr/>
          <p:nvPr/>
        </p:nvGraphicFramePr>
        <p:xfrm>
          <a:off x="838200" y="3478213"/>
          <a:ext cx="3124175" cy="2983570"/>
        </p:xfrm>
        <a:graphic>
          <a:graphicData uri="http://schemas.openxmlformats.org/drawingml/2006/table">
            <a:tbl>
              <a:tblPr>
                <a:noFill/>
                <a:tableStyleId>{851CF4EA-D1BB-40FF-B8F5-498D31C3B60B}</a:tableStyleId>
              </a:tblPr>
              <a:tblGrid>
                <a:gridCol w="562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2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25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230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230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1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r>
                        <a:rPr lang="en-US" sz="2400"/>
                        <a:t> 41</a:t>
                      </a:r>
                      <a:endParaRPr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r>
                        <a:rPr lang="en-US" sz="2400"/>
                        <a:t>41</a:t>
                      </a:r>
                      <a:endParaRPr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Book Antiqua"/>
                        <a:buNone/>
                      </a:pPr>
                      <a:r>
                        <a:rPr lang="en-US" sz="2400" b="1">
                          <a:solidFill>
                            <a:srgbClr val="000000"/>
                          </a:solidFill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200</a:t>
                      </a:r>
                      <a:endParaRPr sz="2400"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r>
                        <a:rPr lang="en-US" sz="2400"/>
                        <a:t>60</a:t>
                      </a:r>
                      <a:endParaRPr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60</a:t>
                      </a:r>
                      <a:endParaRPr sz="2400"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32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r>
                        <a:rPr lang="en-US" sz="2400"/>
                        <a:t>41</a:t>
                      </a:r>
                      <a:endParaRPr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r>
                        <a:rPr lang="en-US" sz="2400"/>
                        <a:t>41</a:t>
                      </a:r>
                      <a:endParaRPr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2400"/>
                        <a:buFont typeface="Book Antiqua"/>
                        <a:buNone/>
                      </a:pPr>
                      <a:r>
                        <a:rPr lang="en-US" sz="2400" b="1">
                          <a:solidFill>
                            <a:srgbClr val="FF0000"/>
                          </a:solidFill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200</a:t>
                      </a:r>
                      <a:endParaRPr sz="2400" b="1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r>
                        <a:rPr lang="en-US" sz="2400"/>
                        <a:t>60</a:t>
                      </a:r>
                      <a:endParaRPr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r>
                        <a:rPr lang="en-US" sz="2400"/>
                        <a:t>60</a:t>
                      </a:r>
                      <a:endParaRPr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32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Book Antiqua"/>
                        <a:buNone/>
                      </a:pPr>
                      <a:r>
                        <a:rPr lang="en-US" sz="2400" b="1">
                          <a:solidFill>
                            <a:srgbClr val="000000"/>
                          </a:solidFill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52</a:t>
                      </a:r>
                      <a:endParaRPr sz="2400"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Book Antiqua"/>
                        <a:buNone/>
                      </a:pPr>
                      <a:r>
                        <a:rPr lang="en-US" sz="2400" b="1">
                          <a:solidFill>
                            <a:srgbClr val="000000"/>
                          </a:solidFill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52</a:t>
                      </a:r>
                      <a:endParaRPr sz="2400"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EB7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>
                          <a:solidFill>
                            <a:srgbClr val="000000"/>
                          </a:solidFill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45</a:t>
                      </a:r>
                      <a:endParaRPr sz="2400"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EB7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Book Antiqua"/>
                        <a:buNone/>
                      </a:pPr>
                      <a:r>
                        <a:rPr lang="en-US" sz="2400" b="1">
                          <a:solidFill>
                            <a:srgbClr val="000000"/>
                          </a:solidFill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42</a:t>
                      </a:r>
                      <a:endParaRPr sz="2400"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EB7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Book Antiqua"/>
                        <a:buNone/>
                      </a:pPr>
                      <a:r>
                        <a:rPr lang="en-US" sz="2400" b="1">
                          <a:solidFill>
                            <a:srgbClr val="000000"/>
                          </a:solidFill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42</a:t>
                      </a:r>
                      <a:endParaRPr sz="2400"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1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r>
                        <a:rPr lang="en-US" sz="2400"/>
                        <a:t>0</a:t>
                      </a:r>
                      <a:endParaRPr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2400"/>
                        <a:buFont typeface="Calibri"/>
                        <a:buNone/>
                      </a:pPr>
                      <a:r>
                        <a:rPr lang="en-US" sz="2400" b="1">
                          <a:solidFill>
                            <a:srgbClr val="FF0000"/>
                          </a:solidFill>
                        </a:rPr>
                        <a:t>0</a:t>
                      </a:r>
                      <a:endParaRPr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EB7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Book Antiqua"/>
                        <a:buNone/>
                      </a:pPr>
                      <a:r>
                        <a:rPr lang="en-US" sz="2400" b="1">
                          <a:solidFill>
                            <a:srgbClr val="000000"/>
                          </a:solidFill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58</a:t>
                      </a:r>
                      <a:endParaRPr sz="2400"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EB7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r>
                        <a:rPr lang="en-US" sz="2400"/>
                        <a:t>51</a:t>
                      </a:r>
                      <a:endParaRPr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EB7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r>
                        <a:rPr lang="en-US" sz="2400"/>
                        <a:t>51</a:t>
                      </a:r>
                      <a:endParaRPr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1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0</a:t>
                      </a:r>
                      <a:endParaRPr sz="2400"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r>
                        <a:rPr lang="en-US" sz="2400"/>
                        <a:t>0</a:t>
                      </a:r>
                      <a:endParaRPr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EB7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Book Antiqua"/>
                        <a:buNone/>
                      </a:pPr>
                      <a:r>
                        <a:rPr lang="en-US" sz="2400" b="1">
                          <a:solidFill>
                            <a:srgbClr val="000000"/>
                          </a:solidFill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58</a:t>
                      </a:r>
                      <a:endParaRPr sz="2400"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EB7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r>
                        <a:rPr lang="en-US" sz="2400"/>
                        <a:t>51</a:t>
                      </a:r>
                      <a:endParaRPr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EB7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51</a:t>
                      </a:r>
                      <a:endParaRPr sz="2400"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434" name="Google Shape;2434;p78"/>
          <p:cNvSpPr/>
          <p:nvPr/>
        </p:nvSpPr>
        <p:spPr>
          <a:xfrm>
            <a:off x="152400" y="3454400"/>
            <a:ext cx="914400" cy="5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F</a:t>
            </a:r>
            <a:r>
              <a:rPr lang="en-US" sz="2400" b="1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 = 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35" name="Google Shape;2435;p78"/>
          <p:cNvSpPr/>
          <p:nvPr/>
        </p:nvSpPr>
        <p:spPr>
          <a:xfrm>
            <a:off x="5715000" y="3835400"/>
            <a:ext cx="914400" cy="5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A</a:t>
            </a:r>
            <a:r>
              <a:rPr lang="en-US" sz="2400" b="1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 = 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36" name="Google Shape;2436;p78"/>
          <p:cNvSpPr/>
          <p:nvPr/>
        </p:nvSpPr>
        <p:spPr>
          <a:xfrm>
            <a:off x="5715000" y="457200"/>
            <a:ext cx="914400" cy="5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A</a:t>
            </a:r>
            <a:r>
              <a:rPr lang="en-US" sz="2400" b="1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 = 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2437" name="Google Shape;2437;p78"/>
          <p:cNvGrpSpPr/>
          <p:nvPr/>
        </p:nvGrpSpPr>
        <p:grpSpPr>
          <a:xfrm>
            <a:off x="4191000" y="4467225"/>
            <a:ext cx="1990725" cy="790575"/>
            <a:chOff x="2743200" y="1266827"/>
            <a:chExt cx="3276600" cy="801682"/>
          </a:xfrm>
        </p:grpSpPr>
        <p:cxnSp>
          <p:nvCxnSpPr>
            <p:cNvPr id="2438" name="Google Shape;2438;p78"/>
            <p:cNvCxnSpPr/>
            <p:nvPr/>
          </p:nvCxnSpPr>
          <p:spPr>
            <a:xfrm>
              <a:off x="2743200" y="1676400"/>
              <a:ext cx="69215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439" name="Google Shape;2439;p78"/>
            <p:cNvSpPr/>
            <p:nvPr/>
          </p:nvSpPr>
          <p:spPr>
            <a:xfrm>
              <a:off x="3435624" y="1266827"/>
              <a:ext cx="1975367" cy="801682"/>
            </a:xfrm>
            <a:prstGeom prst="roundRect">
              <a:avLst>
                <a:gd name="adj" fmla="val 16667"/>
              </a:avLst>
            </a:prstGeom>
            <a:solidFill>
              <a:srgbClr val="FDE9D8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Median Filter</a:t>
              </a:r>
              <a:endParaRPr/>
            </a:p>
          </p:txBody>
        </p:sp>
        <p:cxnSp>
          <p:nvCxnSpPr>
            <p:cNvPr id="2440" name="Google Shape;2440;p78"/>
            <p:cNvCxnSpPr/>
            <p:nvPr/>
          </p:nvCxnSpPr>
          <p:spPr>
            <a:xfrm>
              <a:off x="5410200" y="1676400"/>
              <a:ext cx="60960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aphicFrame>
        <p:nvGraphicFramePr>
          <p:cNvPr id="2441" name="Google Shape;2441;p78"/>
          <p:cNvGraphicFramePr/>
          <p:nvPr/>
        </p:nvGraphicFramePr>
        <p:xfrm>
          <a:off x="6553200" y="3910013"/>
          <a:ext cx="2362200" cy="1728780"/>
        </p:xfrm>
        <a:graphic>
          <a:graphicData uri="http://schemas.openxmlformats.org/drawingml/2006/table">
            <a:tbl>
              <a:tblPr>
                <a:noFill/>
                <a:tableStyleId>{851CF4EA-D1BB-40FF-B8F5-498D31C3B60B}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789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/>
                        <a:t>45</a:t>
                      </a:r>
                      <a:endParaRPr sz="2800" b="1"/>
                    </a:p>
                  </a:txBody>
                  <a:tcPr marL="91450" marR="91450" marT="45625" marB="45625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>
                          <a:solidFill>
                            <a:srgbClr val="000000"/>
                          </a:solidFill>
                        </a:rPr>
                        <a:t>52</a:t>
                      </a:r>
                      <a:endParaRPr sz="2800" b="1">
                        <a:solidFill>
                          <a:srgbClr val="000000"/>
                        </a:solidFill>
                      </a:endParaRPr>
                    </a:p>
                  </a:txBody>
                  <a:tcPr marL="91450" marR="91450" marT="45625" marB="45625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/>
                        <a:t>60</a:t>
                      </a:r>
                      <a:endParaRPr sz="2800" b="1"/>
                    </a:p>
                  </a:txBody>
                  <a:tcPr marL="91450" marR="91450" marT="45625" marB="45625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0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 typeface="Calibri"/>
                        <a:buNone/>
                      </a:pPr>
                      <a:r>
                        <a:rPr lang="en-US" sz="2800" b="1"/>
                        <a:t>45</a:t>
                      </a:r>
                      <a:endParaRPr/>
                    </a:p>
                  </a:txBody>
                  <a:tcPr marL="91450" marR="91450" marT="45625" marB="45625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/>
                        <a:t>51</a:t>
                      </a:r>
                      <a:endParaRPr sz="2800" b="1"/>
                    </a:p>
                  </a:txBody>
                  <a:tcPr marL="91450" marR="91450" marT="45625" marB="45625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/>
                        <a:t>51</a:t>
                      </a:r>
                      <a:endParaRPr sz="2800" b="1"/>
                    </a:p>
                  </a:txBody>
                  <a:tcPr marL="91450" marR="91450" marT="45625" marB="45625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8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3200"/>
                        <a:buFont typeface="Calibri"/>
                        <a:buNone/>
                      </a:pPr>
                      <a:endParaRPr sz="3200" b="1"/>
                    </a:p>
                  </a:txBody>
                  <a:tcPr marL="91450" marR="91450" marT="45625" marB="45625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800" b="1"/>
                    </a:p>
                  </a:txBody>
                  <a:tcPr marL="91450" marR="91450" marT="45625" marB="45625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800" b="1"/>
                    </a:p>
                  </a:txBody>
                  <a:tcPr marL="91450" marR="91450" marT="45625" marB="45625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442" name="Google Shape;2442;p78"/>
          <p:cNvSpPr/>
          <p:nvPr/>
        </p:nvSpPr>
        <p:spPr>
          <a:xfrm>
            <a:off x="6746875" y="5100638"/>
            <a:ext cx="492125" cy="461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45</a:t>
            </a:r>
            <a:endParaRPr/>
          </a:p>
        </p:txBody>
      </p:sp>
      <p:sp>
        <p:nvSpPr>
          <p:cNvPr id="2443" name="Google Shape;2443;p78"/>
          <p:cNvSpPr/>
          <p:nvPr/>
        </p:nvSpPr>
        <p:spPr>
          <a:xfrm>
            <a:off x="7467600" y="5105400"/>
            <a:ext cx="492125" cy="461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51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9" name="Google Shape;2449;p79"/>
          <p:cNvSpPr/>
          <p:nvPr/>
        </p:nvSpPr>
        <p:spPr>
          <a:xfrm>
            <a:off x="457200" y="779463"/>
            <a:ext cx="9144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           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2450" name="Google Shape;2450;p79"/>
          <p:cNvGrpSpPr/>
          <p:nvPr/>
        </p:nvGrpSpPr>
        <p:grpSpPr>
          <a:xfrm>
            <a:off x="2971800" y="855663"/>
            <a:ext cx="2819400" cy="1095375"/>
            <a:chOff x="2743200" y="1266827"/>
            <a:chExt cx="3276600" cy="801682"/>
          </a:xfrm>
        </p:grpSpPr>
        <p:cxnSp>
          <p:nvCxnSpPr>
            <p:cNvPr id="2451" name="Google Shape;2451;p79"/>
            <p:cNvCxnSpPr/>
            <p:nvPr/>
          </p:nvCxnSpPr>
          <p:spPr>
            <a:xfrm>
              <a:off x="2743200" y="1676400"/>
              <a:ext cx="69215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452" name="Google Shape;2452;p79"/>
            <p:cNvSpPr/>
            <p:nvPr/>
          </p:nvSpPr>
          <p:spPr>
            <a:xfrm>
              <a:off x="3435050" y="1266827"/>
              <a:ext cx="1975922" cy="801682"/>
            </a:xfrm>
            <a:prstGeom prst="roundRect">
              <a:avLst>
                <a:gd name="adj" fmla="val 16667"/>
              </a:avLst>
            </a:prstGeom>
            <a:solidFill>
              <a:srgbClr val="FDE9D8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b="1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Median Filter</a:t>
              </a:r>
              <a:endParaRPr sz="1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cxnSp>
          <p:nvCxnSpPr>
            <p:cNvPr id="2453" name="Google Shape;2453;p79"/>
            <p:cNvCxnSpPr/>
            <p:nvPr/>
          </p:nvCxnSpPr>
          <p:spPr>
            <a:xfrm>
              <a:off x="5410200" y="1676400"/>
              <a:ext cx="60960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aphicFrame>
        <p:nvGraphicFramePr>
          <p:cNvPr id="2454" name="Google Shape;2454;p79"/>
          <p:cNvGraphicFramePr/>
          <p:nvPr/>
        </p:nvGraphicFramePr>
        <p:xfrm>
          <a:off x="912813" y="579438"/>
          <a:ext cx="1752600" cy="1554150"/>
        </p:xfrm>
        <a:graphic>
          <a:graphicData uri="http://schemas.openxmlformats.org/drawingml/2006/table">
            <a:tbl>
              <a:tblPr>
                <a:noFill/>
                <a:tableStyleId>{851CF4EA-D1BB-40FF-B8F5-498D31C3B60B}</a:tableStyleId>
              </a:tblPr>
              <a:tblGrid>
                <a:gridCol w="573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4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5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180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00"/>
                        <a:buFont typeface="Calibri"/>
                        <a:buNone/>
                      </a:pPr>
                      <a:r>
                        <a:rPr lang="en-US" sz="2200" b="1"/>
                        <a:t>41</a:t>
                      </a:r>
                      <a:endParaRPr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Book Antiqua"/>
                        <a:buNone/>
                      </a:pPr>
                      <a:r>
                        <a:rPr lang="en-US" sz="2200" b="1">
                          <a:solidFill>
                            <a:srgbClr val="000000"/>
                          </a:solidFill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200</a:t>
                      </a:r>
                      <a:endParaRPr sz="2200" b="1"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00"/>
                        <a:buFont typeface="Calibri"/>
                        <a:buNone/>
                      </a:pPr>
                      <a:r>
                        <a:rPr lang="en-US" sz="2200" b="1"/>
                        <a:t>60</a:t>
                      </a:r>
                      <a:endParaRPr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80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Book Antiqua"/>
                        <a:buNone/>
                      </a:pPr>
                      <a:r>
                        <a:rPr lang="en-US" sz="2200" b="1">
                          <a:solidFill>
                            <a:srgbClr val="000000"/>
                          </a:solidFill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52</a:t>
                      </a:r>
                      <a:endParaRPr sz="2200" b="1"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1">
                          <a:solidFill>
                            <a:srgbClr val="000000"/>
                          </a:solidFill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45</a:t>
                      </a:r>
                      <a:endParaRPr sz="2200" b="1"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Book Antiqua"/>
                        <a:buNone/>
                      </a:pPr>
                      <a:r>
                        <a:rPr lang="en-US" sz="2200" b="1">
                          <a:solidFill>
                            <a:srgbClr val="000000"/>
                          </a:solidFill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42</a:t>
                      </a:r>
                      <a:endParaRPr sz="2200" b="1"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80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00"/>
                        <a:buFont typeface="Calibri"/>
                        <a:buNone/>
                      </a:pPr>
                      <a:r>
                        <a:rPr lang="en-US" sz="2200" b="1"/>
                        <a:t>0</a:t>
                      </a:r>
                      <a:endParaRPr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Book Antiqua"/>
                        <a:buNone/>
                      </a:pPr>
                      <a:r>
                        <a:rPr lang="en-US" sz="2200" b="1">
                          <a:solidFill>
                            <a:srgbClr val="000000"/>
                          </a:solidFill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58</a:t>
                      </a:r>
                      <a:endParaRPr sz="2200" b="1"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00"/>
                        <a:buFont typeface="Calibri"/>
                        <a:buNone/>
                      </a:pPr>
                      <a:r>
                        <a:rPr lang="en-US" sz="2200" b="1"/>
                        <a:t>51</a:t>
                      </a:r>
                      <a:endParaRPr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455" name="Google Shape;2455;p79"/>
          <p:cNvGraphicFramePr/>
          <p:nvPr/>
        </p:nvGraphicFramePr>
        <p:xfrm>
          <a:off x="6553200" y="655638"/>
          <a:ext cx="2362200" cy="1477950"/>
        </p:xfrm>
        <a:graphic>
          <a:graphicData uri="http://schemas.openxmlformats.org/drawingml/2006/table">
            <a:tbl>
              <a:tblPr>
                <a:noFill/>
                <a:tableStyleId>{851CF4EA-D1BB-40FF-B8F5-498D31C3B60B}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180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75" marB="456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80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1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75" marB="456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2456" name="Google Shape;2456;p79"/>
          <p:cNvGrpSpPr/>
          <p:nvPr/>
        </p:nvGrpSpPr>
        <p:grpSpPr>
          <a:xfrm>
            <a:off x="0" y="6376988"/>
            <a:ext cx="9296400" cy="557212"/>
            <a:chOff x="0" y="6376988"/>
            <a:chExt cx="9296400" cy="557212"/>
          </a:xfrm>
        </p:grpSpPr>
        <p:grpSp>
          <p:nvGrpSpPr>
            <p:cNvPr id="2457" name="Google Shape;2457;p79"/>
            <p:cNvGrpSpPr/>
            <p:nvPr/>
          </p:nvGrpSpPr>
          <p:grpSpPr>
            <a:xfrm>
              <a:off x="0" y="6392863"/>
              <a:ext cx="9144000" cy="465137"/>
              <a:chOff x="0" y="6392863"/>
              <a:chExt cx="9144000" cy="465137"/>
            </a:xfrm>
          </p:grpSpPr>
          <p:sp>
            <p:nvSpPr>
              <p:cNvPr id="2458" name="Google Shape;2458;p79"/>
              <p:cNvSpPr txBox="1"/>
              <p:nvPr/>
            </p:nvSpPr>
            <p:spPr>
              <a:xfrm>
                <a:off x="0" y="6392863"/>
                <a:ext cx="9144000" cy="465137"/>
              </a:xfrm>
              <a:prstGeom prst="rect">
                <a:avLst/>
              </a:prstGeom>
              <a:solidFill>
                <a:srgbClr val="C0504D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200" b="1">
                    <a:solidFill>
                      <a:srgbClr val="FF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</a:t>
                </a:r>
                <a:endParaRPr sz="4400">
                  <a:solidFill>
                    <a:srgbClr val="FF0000"/>
                  </a:solidFill>
                  <a:latin typeface="Verdana"/>
                  <a:ea typeface="Verdana"/>
                  <a:cs typeface="Verdana"/>
                  <a:sym typeface="Verdana"/>
                </a:endParaRPr>
              </a:p>
            </p:txBody>
          </p:sp>
          <p:sp>
            <p:nvSpPr>
              <p:cNvPr id="2459" name="Google Shape;2459;p79"/>
              <p:cNvSpPr/>
              <p:nvPr/>
            </p:nvSpPr>
            <p:spPr>
              <a:xfrm>
                <a:off x="76200" y="6410412"/>
                <a:ext cx="1921169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b="1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Kiran TALELE </a:t>
                </a:r>
                <a:endParaRPr/>
              </a:p>
            </p:txBody>
          </p:sp>
        </p:grpSp>
        <p:sp>
          <p:nvSpPr>
            <p:cNvPr id="2460" name="Google Shape;2460;p79"/>
            <p:cNvSpPr txBox="1"/>
            <p:nvPr/>
          </p:nvSpPr>
          <p:spPr>
            <a:xfrm>
              <a:off x="8534400" y="6376988"/>
              <a:ext cx="762000" cy="5572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fld id="{00000000-1234-1234-1234-123412341234}" type="slidenum">
                <a:rPr lang="en-US" sz="2800" b="1">
                  <a:solidFill>
                    <a:srgbClr val="FFFF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67</a:t>
              </a:fld>
              <a:r>
                <a:rPr lang="en-US" sz="2400" b="1">
                  <a:solidFill>
                    <a:srgbClr val="C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endParaRPr sz="2800" b="1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2461" name="Google Shape;2461;p79"/>
          <p:cNvSpPr/>
          <p:nvPr/>
        </p:nvSpPr>
        <p:spPr>
          <a:xfrm>
            <a:off x="228600" y="558800"/>
            <a:ext cx="914400" cy="5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F</a:t>
            </a:r>
            <a:r>
              <a:rPr lang="en-US" sz="2400" b="1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 = 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62" name="Google Shape;2462;p79"/>
          <p:cNvSpPr/>
          <p:nvPr/>
        </p:nvSpPr>
        <p:spPr>
          <a:xfrm>
            <a:off x="304800" y="2286000"/>
            <a:ext cx="8534400" cy="954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To remove noisy pixels, assume virtual rows and columns with repeated border pixel values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2463" name="Google Shape;2463;p79"/>
          <p:cNvGraphicFramePr/>
          <p:nvPr/>
        </p:nvGraphicFramePr>
        <p:xfrm>
          <a:off x="838200" y="3478213"/>
          <a:ext cx="3124175" cy="2983570"/>
        </p:xfrm>
        <a:graphic>
          <a:graphicData uri="http://schemas.openxmlformats.org/drawingml/2006/table">
            <a:tbl>
              <a:tblPr>
                <a:noFill/>
                <a:tableStyleId>{851CF4EA-D1BB-40FF-B8F5-498D31C3B60B}</a:tableStyleId>
              </a:tblPr>
              <a:tblGrid>
                <a:gridCol w="562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2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25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230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230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1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r>
                        <a:rPr lang="en-US" sz="2400"/>
                        <a:t> 41</a:t>
                      </a:r>
                      <a:endParaRPr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r>
                        <a:rPr lang="en-US" sz="2400"/>
                        <a:t>41</a:t>
                      </a:r>
                      <a:endParaRPr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Book Antiqua"/>
                        <a:buNone/>
                      </a:pPr>
                      <a:r>
                        <a:rPr lang="en-US" sz="2400" b="1">
                          <a:solidFill>
                            <a:srgbClr val="000000"/>
                          </a:solidFill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200</a:t>
                      </a:r>
                      <a:endParaRPr sz="2400"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r>
                        <a:rPr lang="en-US" sz="2400"/>
                        <a:t>60</a:t>
                      </a:r>
                      <a:endParaRPr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60</a:t>
                      </a:r>
                      <a:endParaRPr sz="2400"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32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r>
                        <a:rPr lang="en-US" sz="2400"/>
                        <a:t>41</a:t>
                      </a:r>
                      <a:endParaRPr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r>
                        <a:rPr lang="en-US" sz="2400"/>
                        <a:t>41</a:t>
                      </a:r>
                      <a:endParaRPr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2400"/>
                        <a:buFont typeface="Book Antiqua"/>
                        <a:buNone/>
                      </a:pPr>
                      <a:r>
                        <a:rPr lang="en-US" sz="2400" b="1">
                          <a:solidFill>
                            <a:srgbClr val="FF0000"/>
                          </a:solidFill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200</a:t>
                      </a:r>
                      <a:endParaRPr sz="2400" b="1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r>
                        <a:rPr lang="en-US" sz="2400"/>
                        <a:t>60</a:t>
                      </a:r>
                      <a:endParaRPr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r>
                        <a:rPr lang="en-US" sz="2400"/>
                        <a:t>60</a:t>
                      </a:r>
                      <a:endParaRPr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32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Book Antiqua"/>
                        <a:buNone/>
                      </a:pPr>
                      <a:r>
                        <a:rPr lang="en-US" sz="2400" b="1">
                          <a:solidFill>
                            <a:srgbClr val="000000"/>
                          </a:solidFill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52</a:t>
                      </a:r>
                      <a:endParaRPr sz="2400"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Book Antiqua"/>
                        <a:buNone/>
                      </a:pPr>
                      <a:r>
                        <a:rPr lang="en-US" sz="2400" b="1">
                          <a:solidFill>
                            <a:srgbClr val="000000"/>
                          </a:solidFill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52</a:t>
                      </a:r>
                      <a:endParaRPr sz="2400"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>
                          <a:solidFill>
                            <a:srgbClr val="000000"/>
                          </a:solidFill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45</a:t>
                      </a:r>
                      <a:endParaRPr sz="2400"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EB7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Book Antiqua"/>
                        <a:buNone/>
                      </a:pPr>
                      <a:r>
                        <a:rPr lang="en-US" sz="2400" b="1">
                          <a:solidFill>
                            <a:srgbClr val="000000"/>
                          </a:solidFill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42</a:t>
                      </a:r>
                      <a:endParaRPr sz="2400"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EB7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Book Antiqua"/>
                        <a:buNone/>
                      </a:pPr>
                      <a:r>
                        <a:rPr lang="en-US" sz="2400" b="1">
                          <a:solidFill>
                            <a:srgbClr val="000000"/>
                          </a:solidFill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42</a:t>
                      </a:r>
                      <a:endParaRPr sz="2400"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EB7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1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r>
                        <a:rPr lang="en-US" sz="2400"/>
                        <a:t>0</a:t>
                      </a:r>
                      <a:endParaRPr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2400"/>
                        <a:buFont typeface="Calibri"/>
                        <a:buNone/>
                      </a:pPr>
                      <a:r>
                        <a:rPr lang="en-US" sz="2400" b="1">
                          <a:solidFill>
                            <a:srgbClr val="FF0000"/>
                          </a:solidFill>
                        </a:rPr>
                        <a:t>0</a:t>
                      </a:r>
                      <a:endParaRPr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Book Antiqua"/>
                        <a:buNone/>
                      </a:pPr>
                      <a:r>
                        <a:rPr lang="en-US" sz="2400" b="1">
                          <a:solidFill>
                            <a:srgbClr val="000000"/>
                          </a:solidFill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58</a:t>
                      </a:r>
                      <a:endParaRPr sz="2400"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EB7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r>
                        <a:rPr lang="en-US" sz="2400"/>
                        <a:t>51</a:t>
                      </a:r>
                      <a:endParaRPr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EB7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r>
                        <a:rPr lang="en-US" sz="2400"/>
                        <a:t>51</a:t>
                      </a:r>
                      <a:endParaRPr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EB7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1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0</a:t>
                      </a:r>
                      <a:endParaRPr sz="2400"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r>
                        <a:rPr lang="en-US" sz="2400"/>
                        <a:t>0</a:t>
                      </a:r>
                      <a:endParaRPr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Book Antiqua"/>
                        <a:buNone/>
                      </a:pPr>
                      <a:r>
                        <a:rPr lang="en-US" sz="2400" b="1">
                          <a:solidFill>
                            <a:srgbClr val="000000"/>
                          </a:solidFill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58</a:t>
                      </a:r>
                      <a:endParaRPr sz="2400"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EB7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r>
                        <a:rPr lang="en-US" sz="2400"/>
                        <a:t>51</a:t>
                      </a:r>
                      <a:endParaRPr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EB7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51</a:t>
                      </a:r>
                      <a:endParaRPr sz="2400"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EB7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464" name="Google Shape;2464;p79"/>
          <p:cNvSpPr/>
          <p:nvPr/>
        </p:nvSpPr>
        <p:spPr>
          <a:xfrm>
            <a:off x="152400" y="3454400"/>
            <a:ext cx="914400" cy="5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F</a:t>
            </a:r>
            <a:r>
              <a:rPr lang="en-US" sz="2400" b="1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 = 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65" name="Google Shape;2465;p79"/>
          <p:cNvSpPr/>
          <p:nvPr/>
        </p:nvSpPr>
        <p:spPr>
          <a:xfrm>
            <a:off x="5715000" y="3835400"/>
            <a:ext cx="914400" cy="5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A</a:t>
            </a:r>
            <a:r>
              <a:rPr lang="en-US" sz="2400" b="1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 = 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66" name="Google Shape;2466;p79"/>
          <p:cNvSpPr/>
          <p:nvPr/>
        </p:nvSpPr>
        <p:spPr>
          <a:xfrm>
            <a:off x="5715000" y="457200"/>
            <a:ext cx="914400" cy="5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A</a:t>
            </a:r>
            <a:r>
              <a:rPr lang="en-US" sz="2400" b="1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 = 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2467" name="Google Shape;2467;p79"/>
          <p:cNvGrpSpPr/>
          <p:nvPr/>
        </p:nvGrpSpPr>
        <p:grpSpPr>
          <a:xfrm>
            <a:off x="4191000" y="4467225"/>
            <a:ext cx="1990725" cy="790575"/>
            <a:chOff x="2743200" y="1266827"/>
            <a:chExt cx="3276600" cy="801682"/>
          </a:xfrm>
        </p:grpSpPr>
        <p:cxnSp>
          <p:nvCxnSpPr>
            <p:cNvPr id="2468" name="Google Shape;2468;p79"/>
            <p:cNvCxnSpPr/>
            <p:nvPr/>
          </p:nvCxnSpPr>
          <p:spPr>
            <a:xfrm>
              <a:off x="2743200" y="1676400"/>
              <a:ext cx="69215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469" name="Google Shape;2469;p79"/>
            <p:cNvSpPr/>
            <p:nvPr/>
          </p:nvSpPr>
          <p:spPr>
            <a:xfrm>
              <a:off x="3435624" y="1266827"/>
              <a:ext cx="1975367" cy="801682"/>
            </a:xfrm>
            <a:prstGeom prst="roundRect">
              <a:avLst>
                <a:gd name="adj" fmla="val 16667"/>
              </a:avLst>
            </a:prstGeom>
            <a:solidFill>
              <a:srgbClr val="FDE9D8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Median Filter</a:t>
              </a:r>
              <a:endParaRPr/>
            </a:p>
          </p:txBody>
        </p:sp>
        <p:cxnSp>
          <p:nvCxnSpPr>
            <p:cNvPr id="2470" name="Google Shape;2470;p79"/>
            <p:cNvCxnSpPr/>
            <p:nvPr/>
          </p:nvCxnSpPr>
          <p:spPr>
            <a:xfrm>
              <a:off x="5410200" y="1676400"/>
              <a:ext cx="60960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aphicFrame>
        <p:nvGraphicFramePr>
          <p:cNvPr id="2471" name="Google Shape;2471;p79"/>
          <p:cNvGraphicFramePr/>
          <p:nvPr/>
        </p:nvGraphicFramePr>
        <p:xfrm>
          <a:off x="6553200" y="3910013"/>
          <a:ext cx="2362200" cy="1728780"/>
        </p:xfrm>
        <a:graphic>
          <a:graphicData uri="http://schemas.openxmlformats.org/drawingml/2006/table">
            <a:tbl>
              <a:tblPr>
                <a:noFill/>
                <a:tableStyleId>{851CF4EA-D1BB-40FF-B8F5-498D31C3B60B}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789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/>
                        <a:t>45</a:t>
                      </a:r>
                      <a:endParaRPr sz="2800" b="1"/>
                    </a:p>
                  </a:txBody>
                  <a:tcPr marL="91450" marR="91450" marT="45625" marB="45625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>
                          <a:solidFill>
                            <a:srgbClr val="000000"/>
                          </a:solidFill>
                        </a:rPr>
                        <a:t>52</a:t>
                      </a:r>
                      <a:endParaRPr sz="2800" b="1">
                        <a:solidFill>
                          <a:srgbClr val="000000"/>
                        </a:solidFill>
                      </a:endParaRPr>
                    </a:p>
                  </a:txBody>
                  <a:tcPr marL="91450" marR="91450" marT="45625" marB="45625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/>
                        <a:t>60</a:t>
                      </a:r>
                      <a:endParaRPr sz="2800" b="1"/>
                    </a:p>
                  </a:txBody>
                  <a:tcPr marL="91450" marR="91450" marT="45625" marB="45625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0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 typeface="Calibri"/>
                        <a:buNone/>
                      </a:pPr>
                      <a:r>
                        <a:rPr lang="en-US" sz="2800" b="1"/>
                        <a:t>45</a:t>
                      </a:r>
                      <a:endParaRPr/>
                    </a:p>
                  </a:txBody>
                  <a:tcPr marL="91450" marR="91450" marT="45625" marB="45625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/>
                        <a:t>51</a:t>
                      </a:r>
                      <a:endParaRPr sz="2800" b="1"/>
                    </a:p>
                  </a:txBody>
                  <a:tcPr marL="91450" marR="91450" marT="45625" marB="45625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/>
                        <a:t>51</a:t>
                      </a:r>
                      <a:endParaRPr sz="2800" b="1"/>
                    </a:p>
                  </a:txBody>
                  <a:tcPr marL="91450" marR="91450" marT="45625" marB="45625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8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3200"/>
                        <a:buFont typeface="Calibri"/>
                        <a:buNone/>
                      </a:pPr>
                      <a:endParaRPr sz="3200" b="1"/>
                    </a:p>
                  </a:txBody>
                  <a:tcPr marL="91450" marR="91450" marT="45625" marB="45625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800" b="1"/>
                    </a:p>
                  </a:txBody>
                  <a:tcPr marL="91450" marR="91450" marT="45625" marB="45625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800" b="1"/>
                    </a:p>
                  </a:txBody>
                  <a:tcPr marL="91450" marR="91450" marT="45625" marB="45625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472" name="Google Shape;2472;p79"/>
          <p:cNvSpPr/>
          <p:nvPr/>
        </p:nvSpPr>
        <p:spPr>
          <a:xfrm>
            <a:off x="6746875" y="5100638"/>
            <a:ext cx="492125" cy="461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45</a:t>
            </a:r>
            <a:endParaRPr/>
          </a:p>
        </p:txBody>
      </p:sp>
      <p:sp>
        <p:nvSpPr>
          <p:cNvPr id="2473" name="Google Shape;2473;p79"/>
          <p:cNvSpPr/>
          <p:nvPr/>
        </p:nvSpPr>
        <p:spPr>
          <a:xfrm>
            <a:off x="7467600" y="5105400"/>
            <a:ext cx="492125" cy="461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51</a:t>
            </a:r>
            <a:endParaRPr/>
          </a:p>
        </p:txBody>
      </p:sp>
      <p:sp>
        <p:nvSpPr>
          <p:cNvPr id="2474" name="Google Shape;2474;p79"/>
          <p:cNvSpPr/>
          <p:nvPr/>
        </p:nvSpPr>
        <p:spPr>
          <a:xfrm>
            <a:off x="8270875" y="5100638"/>
            <a:ext cx="492125" cy="461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51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0" name="Google Shape;2480;p80"/>
          <p:cNvSpPr/>
          <p:nvPr/>
        </p:nvSpPr>
        <p:spPr>
          <a:xfrm>
            <a:off x="457200" y="779463"/>
            <a:ext cx="9144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           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2481" name="Google Shape;2481;p80"/>
          <p:cNvGrpSpPr/>
          <p:nvPr/>
        </p:nvGrpSpPr>
        <p:grpSpPr>
          <a:xfrm>
            <a:off x="2971800" y="855663"/>
            <a:ext cx="2819400" cy="1095375"/>
            <a:chOff x="2743200" y="1266827"/>
            <a:chExt cx="3276600" cy="801682"/>
          </a:xfrm>
        </p:grpSpPr>
        <p:cxnSp>
          <p:nvCxnSpPr>
            <p:cNvPr id="2482" name="Google Shape;2482;p80"/>
            <p:cNvCxnSpPr/>
            <p:nvPr/>
          </p:nvCxnSpPr>
          <p:spPr>
            <a:xfrm>
              <a:off x="2743200" y="1676400"/>
              <a:ext cx="69215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483" name="Google Shape;2483;p80"/>
            <p:cNvSpPr/>
            <p:nvPr/>
          </p:nvSpPr>
          <p:spPr>
            <a:xfrm>
              <a:off x="3435050" y="1266827"/>
              <a:ext cx="1975922" cy="801682"/>
            </a:xfrm>
            <a:prstGeom prst="roundRect">
              <a:avLst>
                <a:gd name="adj" fmla="val 16667"/>
              </a:avLst>
            </a:prstGeom>
            <a:solidFill>
              <a:srgbClr val="FDE9D8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b="1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Median Filter</a:t>
              </a:r>
              <a:endParaRPr sz="1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cxnSp>
          <p:nvCxnSpPr>
            <p:cNvPr id="2484" name="Google Shape;2484;p80"/>
            <p:cNvCxnSpPr/>
            <p:nvPr/>
          </p:nvCxnSpPr>
          <p:spPr>
            <a:xfrm>
              <a:off x="5410200" y="1676400"/>
              <a:ext cx="60960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aphicFrame>
        <p:nvGraphicFramePr>
          <p:cNvPr id="2485" name="Google Shape;2485;p80"/>
          <p:cNvGraphicFramePr/>
          <p:nvPr/>
        </p:nvGraphicFramePr>
        <p:xfrm>
          <a:off x="912813" y="579438"/>
          <a:ext cx="1752600" cy="1554150"/>
        </p:xfrm>
        <a:graphic>
          <a:graphicData uri="http://schemas.openxmlformats.org/drawingml/2006/table">
            <a:tbl>
              <a:tblPr>
                <a:noFill/>
                <a:tableStyleId>{851CF4EA-D1BB-40FF-B8F5-498D31C3B60B}</a:tableStyleId>
              </a:tblPr>
              <a:tblGrid>
                <a:gridCol w="573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4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5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180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00"/>
                        <a:buFont typeface="Calibri"/>
                        <a:buNone/>
                      </a:pPr>
                      <a:r>
                        <a:rPr lang="en-US" sz="2200" b="1"/>
                        <a:t>41</a:t>
                      </a:r>
                      <a:endParaRPr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Book Antiqua"/>
                        <a:buNone/>
                      </a:pPr>
                      <a:r>
                        <a:rPr lang="en-US" sz="2200" b="1">
                          <a:solidFill>
                            <a:srgbClr val="000000"/>
                          </a:solidFill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200</a:t>
                      </a:r>
                      <a:endParaRPr sz="2200" b="1"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00"/>
                        <a:buFont typeface="Calibri"/>
                        <a:buNone/>
                      </a:pPr>
                      <a:r>
                        <a:rPr lang="en-US" sz="2200" b="1"/>
                        <a:t>60</a:t>
                      </a:r>
                      <a:endParaRPr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80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Book Antiqua"/>
                        <a:buNone/>
                      </a:pPr>
                      <a:r>
                        <a:rPr lang="en-US" sz="2200" b="1">
                          <a:solidFill>
                            <a:srgbClr val="000000"/>
                          </a:solidFill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52</a:t>
                      </a:r>
                      <a:endParaRPr sz="2200" b="1"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1">
                          <a:solidFill>
                            <a:srgbClr val="000000"/>
                          </a:solidFill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45</a:t>
                      </a:r>
                      <a:endParaRPr sz="2200" b="1"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Book Antiqua"/>
                        <a:buNone/>
                      </a:pPr>
                      <a:r>
                        <a:rPr lang="en-US" sz="2200" b="1">
                          <a:solidFill>
                            <a:srgbClr val="000000"/>
                          </a:solidFill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42</a:t>
                      </a:r>
                      <a:endParaRPr sz="2200" b="1"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80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00"/>
                        <a:buFont typeface="Calibri"/>
                        <a:buNone/>
                      </a:pPr>
                      <a:r>
                        <a:rPr lang="en-US" sz="2200" b="1"/>
                        <a:t>0</a:t>
                      </a:r>
                      <a:endParaRPr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Book Antiqua"/>
                        <a:buNone/>
                      </a:pPr>
                      <a:r>
                        <a:rPr lang="en-US" sz="2200" b="1">
                          <a:solidFill>
                            <a:srgbClr val="000000"/>
                          </a:solidFill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58</a:t>
                      </a:r>
                      <a:endParaRPr sz="2200" b="1"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00"/>
                        <a:buFont typeface="Calibri"/>
                        <a:buNone/>
                      </a:pPr>
                      <a:r>
                        <a:rPr lang="en-US" sz="2200" b="1"/>
                        <a:t>51</a:t>
                      </a:r>
                      <a:endParaRPr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486" name="Google Shape;2486;p80"/>
          <p:cNvGraphicFramePr/>
          <p:nvPr/>
        </p:nvGraphicFramePr>
        <p:xfrm>
          <a:off x="6553200" y="655638"/>
          <a:ext cx="2362200" cy="1477950"/>
        </p:xfrm>
        <a:graphic>
          <a:graphicData uri="http://schemas.openxmlformats.org/drawingml/2006/table">
            <a:tbl>
              <a:tblPr>
                <a:noFill/>
                <a:tableStyleId>{851CF4EA-D1BB-40FF-B8F5-498D31C3B60B}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180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75" marB="456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80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1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75" marB="456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2487" name="Google Shape;2487;p80"/>
          <p:cNvGrpSpPr/>
          <p:nvPr/>
        </p:nvGrpSpPr>
        <p:grpSpPr>
          <a:xfrm>
            <a:off x="0" y="6376988"/>
            <a:ext cx="9296400" cy="557212"/>
            <a:chOff x="0" y="6376988"/>
            <a:chExt cx="9296400" cy="557212"/>
          </a:xfrm>
        </p:grpSpPr>
        <p:grpSp>
          <p:nvGrpSpPr>
            <p:cNvPr id="2488" name="Google Shape;2488;p80"/>
            <p:cNvGrpSpPr/>
            <p:nvPr/>
          </p:nvGrpSpPr>
          <p:grpSpPr>
            <a:xfrm>
              <a:off x="0" y="6392863"/>
              <a:ext cx="9144000" cy="465137"/>
              <a:chOff x="0" y="6392863"/>
              <a:chExt cx="9144000" cy="465137"/>
            </a:xfrm>
          </p:grpSpPr>
          <p:sp>
            <p:nvSpPr>
              <p:cNvPr id="2489" name="Google Shape;2489;p80"/>
              <p:cNvSpPr txBox="1"/>
              <p:nvPr/>
            </p:nvSpPr>
            <p:spPr>
              <a:xfrm>
                <a:off x="0" y="6392863"/>
                <a:ext cx="9144000" cy="465137"/>
              </a:xfrm>
              <a:prstGeom prst="rect">
                <a:avLst/>
              </a:prstGeom>
              <a:solidFill>
                <a:srgbClr val="C0504D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200" b="1">
                    <a:solidFill>
                      <a:srgbClr val="FF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</a:t>
                </a:r>
                <a:endParaRPr sz="4400">
                  <a:solidFill>
                    <a:srgbClr val="FF0000"/>
                  </a:solidFill>
                  <a:latin typeface="Verdana"/>
                  <a:ea typeface="Verdana"/>
                  <a:cs typeface="Verdana"/>
                  <a:sym typeface="Verdana"/>
                </a:endParaRPr>
              </a:p>
            </p:txBody>
          </p:sp>
          <p:sp>
            <p:nvSpPr>
              <p:cNvPr id="2490" name="Google Shape;2490;p80"/>
              <p:cNvSpPr/>
              <p:nvPr/>
            </p:nvSpPr>
            <p:spPr>
              <a:xfrm>
                <a:off x="76200" y="6410412"/>
                <a:ext cx="1921169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b="1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Kiran TALELE </a:t>
                </a:r>
                <a:endParaRPr/>
              </a:p>
            </p:txBody>
          </p:sp>
        </p:grpSp>
        <p:sp>
          <p:nvSpPr>
            <p:cNvPr id="2491" name="Google Shape;2491;p80"/>
            <p:cNvSpPr txBox="1"/>
            <p:nvPr/>
          </p:nvSpPr>
          <p:spPr>
            <a:xfrm>
              <a:off x="8534400" y="6376988"/>
              <a:ext cx="762000" cy="5572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fld id="{00000000-1234-1234-1234-123412341234}" type="slidenum">
                <a:rPr lang="en-US" sz="2800" b="1">
                  <a:solidFill>
                    <a:srgbClr val="FFFF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68</a:t>
              </a:fld>
              <a:r>
                <a:rPr lang="en-US" sz="2400" b="1">
                  <a:solidFill>
                    <a:srgbClr val="C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endParaRPr sz="2800" b="1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2492" name="Google Shape;2492;p80"/>
          <p:cNvSpPr/>
          <p:nvPr/>
        </p:nvSpPr>
        <p:spPr>
          <a:xfrm>
            <a:off x="228600" y="558800"/>
            <a:ext cx="914400" cy="5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F</a:t>
            </a:r>
            <a:r>
              <a:rPr lang="en-US" sz="2400" b="1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 = 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93" name="Google Shape;2493;p80"/>
          <p:cNvSpPr/>
          <p:nvPr/>
        </p:nvSpPr>
        <p:spPr>
          <a:xfrm>
            <a:off x="304800" y="2286000"/>
            <a:ext cx="8534400" cy="954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To remove noisy pixels, assume virtual rows and columns with repeated border pixel values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2494" name="Google Shape;2494;p80"/>
          <p:cNvGraphicFramePr/>
          <p:nvPr/>
        </p:nvGraphicFramePr>
        <p:xfrm>
          <a:off x="838200" y="3478213"/>
          <a:ext cx="3124175" cy="2983570"/>
        </p:xfrm>
        <a:graphic>
          <a:graphicData uri="http://schemas.openxmlformats.org/drawingml/2006/table">
            <a:tbl>
              <a:tblPr>
                <a:noFill/>
                <a:tableStyleId>{851CF4EA-D1BB-40FF-B8F5-498D31C3B60B}</a:tableStyleId>
              </a:tblPr>
              <a:tblGrid>
                <a:gridCol w="562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2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25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230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230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1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r>
                        <a:rPr lang="en-US" sz="2400"/>
                        <a:t> 41</a:t>
                      </a:r>
                      <a:endParaRPr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r>
                        <a:rPr lang="en-US" sz="2400"/>
                        <a:t>41</a:t>
                      </a:r>
                      <a:endParaRPr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Book Antiqua"/>
                        <a:buNone/>
                      </a:pPr>
                      <a:r>
                        <a:rPr lang="en-US" sz="2400" b="1">
                          <a:solidFill>
                            <a:srgbClr val="000000"/>
                          </a:solidFill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200</a:t>
                      </a:r>
                      <a:endParaRPr sz="2400"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r>
                        <a:rPr lang="en-US" sz="2400"/>
                        <a:t>60</a:t>
                      </a:r>
                      <a:endParaRPr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60</a:t>
                      </a:r>
                      <a:endParaRPr sz="2400"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32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r>
                        <a:rPr lang="en-US" sz="2400"/>
                        <a:t>41</a:t>
                      </a:r>
                      <a:endParaRPr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r>
                        <a:rPr lang="en-US" sz="2400"/>
                        <a:t>41</a:t>
                      </a:r>
                      <a:endParaRPr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2400"/>
                        <a:buFont typeface="Book Antiqua"/>
                        <a:buNone/>
                      </a:pPr>
                      <a:r>
                        <a:rPr lang="en-US" sz="2400" b="1">
                          <a:solidFill>
                            <a:srgbClr val="FF0000"/>
                          </a:solidFill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200</a:t>
                      </a:r>
                      <a:endParaRPr sz="2400" b="1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r>
                        <a:rPr lang="en-US" sz="2400"/>
                        <a:t>60</a:t>
                      </a:r>
                      <a:endParaRPr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r>
                        <a:rPr lang="en-US" sz="2400"/>
                        <a:t>60</a:t>
                      </a:r>
                      <a:endParaRPr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32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Book Antiqua"/>
                        <a:buNone/>
                      </a:pPr>
                      <a:r>
                        <a:rPr lang="en-US" sz="2400" b="1">
                          <a:solidFill>
                            <a:srgbClr val="000000"/>
                          </a:solidFill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52</a:t>
                      </a:r>
                      <a:endParaRPr sz="2400"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Book Antiqua"/>
                        <a:buNone/>
                      </a:pPr>
                      <a:r>
                        <a:rPr lang="en-US" sz="2400" b="1">
                          <a:solidFill>
                            <a:srgbClr val="000000"/>
                          </a:solidFill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52</a:t>
                      </a:r>
                      <a:endParaRPr sz="2400"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>
                          <a:solidFill>
                            <a:srgbClr val="000000"/>
                          </a:solidFill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45</a:t>
                      </a:r>
                      <a:endParaRPr sz="2400"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Book Antiqua"/>
                        <a:buNone/>
                      </a:pPr>
                      <a:r>
                        <a:rPr lang="en-US" sz="2400" b="1">
                          <a:solidFill>
                            <a:srgbClr val="000000"/>
                          </a:solidFill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42</a:t>
                      </a:r>
                      <a:endParaRPr sz="2400"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Book Antiqua"/>
                        <a:buNone/>
                      </a:pPr>
                      <a:r>
                        <a:rPr lang="en-US" sz="2400" b="1">
                          <a:solidFill>
                            <a:srgbClr val="000000"/>
                          </a:solidFill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42</a:t>
                      </a:r>
                      <a:endParaRPr sz="2400"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1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r>
                        <a:rPr lang="en-US" sz="2400"/>
                        <a:t>0</a:t>
                      </a:r>
                      <a:endParaRPr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2400"/>
                        <a:buFont typeface="Calibri"/>
                        <a:buNone/>
                      </a:pPr>
                      <a:r>
                        <a:rPr lang="en-US" sz="2400" b="1">
                          <a:solidFill>
                            <a:srgbClr val="FF0000"/>
                          </a:solidFill>
                        </a:rPr>
                        <a:t>0</a:t>
                      </a:r>
                      <a:endParaRPr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Book Antiqua"/>
                        <a:buNone/>
                      </a:pPr>
                      <a:r>
                        <a:rPr lang="en-US" sz="2400" b="1">
                          <a:solidFill>
                            <a:srgbClr val="000000"/>
                          </a:solidFill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58</a:t>
                      </a:r>
                      <a:endParaRPr sz="2400"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r>
                        <a:rPr lang="en-US" sz="2400"/>
                        <a:t>51</a:t>
                      </a:r>
                      <a:endParaRPr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r>
                        <a:rPr lang="en-US" sz="2400"/>
                        <a:t>51</a:t>
                      </a:r>
                      <a:endParaRPr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1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0</a:t>
                      </a:r>
                      <a:endParaRPr sz="2400"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r>
                        <a:rPr lang="en-US" sz="2400"/>
                        <a:t>0</a:t>
                      </a:r>
                      <a:endParaRPr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Book Antiqua"/>
                        <a:buNone/>
                      </a:pPr>
                      <a:r>
                        <a:rPr lang="en-US" sz="2400" b="1">
                          <a:solidFill>
                            <a:srgbClr val="000000"/>
                          </a:solidFill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58</a:t>
                      </a:r>
                      <a:endParaRPr sz="2400"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r>
                        <a:rPr lang="en-US" sz="2400"/>
                        <a:t>51</a:t>
                      </a:r>
                      <a:endParaRPr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51</a:t>
                      </a:r>
                      <a:endParaRPr sz="2400"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495" name="Google Shape;2495;p80"/>
          <p:cNvSpPr/>
          <p:nvPr/>
        </p:nvSpPr>
        <p:spPr>
          <a:xfrm>
            <a:off x="152400" y="3454400"/>
            <a:ext cx="914400" cy="5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F</a:t>
            </a:r>
            <a:r>
              <a:rPr lang="en-US" sz="2400" b="1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 = 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96" name="Google Shape;2496;p80"/>
          <p:cNvSpPr/>
          <p:nvPr/>
        </p:nvSpPr>
        <p:spPr>
          <a:xfrm>
            <a:off x="5715000" y="3835400"/>
            <a:ext cx="914400" cy="5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A</a:t>
            </a:r>
            <a:r>
              <a:rPr lang="en-US" sz="2400" b="1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 = 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97" name="Google Shape;2497;p80"/>
          <p:cNvSpPr/>
          <p:nvPr/>
        </p:nvSpPr>
        <p:spPr>
          <a:xfrm>
            <a:off x="5715000" y="457200"/>
            <a:ext cx="914400" cy="5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A</a:t>
            </a:r>
            <a:r>
              <a:rPr lang="en-US" sz="2400" b="1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 = 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2498" name="Google Shape;2498;p80"/>
          <p:cNvGrpSpPr/>
          <p:nvPr/>
        </p:nvGrpSpPr>
        <p:grpSpPr>
          <a:xfrm>
            <a:off x="4191000" y="4467225"/>
            <a:ext cx="1990725" cy="790575"/>
            <a:chOff x="2743200" y="1266827"/>
            <a:chExt cx="3276600" cy="801682"/>
          </a:xfrm>
        </p:grpSpPr>
        <p:cxnSp>
          <p:nvCxnSpPr>
            <p:cNvPr id="2499" name="Google Shape;2499;p80"/>
            <p:cNvCxnSpPr/>
            <p:nvPr/>
          </p:nvCxnSpPr>
          <p:spPr>
            <a:xfrm>
              <a:off x="2743200" y="1676400"/>
              <a:ext cx="69215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500" name="Google Shape;2500;p80"/>
            <p:cNvSpPr/>
            <p:nvPr/>
          </p:nvSpPr>
          <p:spPr>
            <a:xfrm>
              <a:off x="3435624" y="1266827"/>
              <a:ext cx="1975367" cy="801682"/>
            </a:xfrm>
            <a:prstGeom prst="roundRect">
              <a:avLst>
                <a:gd name="adj" fmla="val 16667"/>
              </a:avLst>
            </a:prstGeom>
            <a:solidFill>
              <a:srgbClr val="FDE9D8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Median Filter</a:t>
              </a:r>
              <a:endParaRPr/>
            </a:p>
          </p:txBody>
        </p:sp>
        <p:cxnSp>
          <p:nvCxnSpPr>
            <p:cNvPr id="2501" name="Google Shape;2501;p80"/>
            <p:cNvCxnSpPr/>
            <p:nvPr/>
          </p:nvCxnSpPr>
          <p:spPr>
            <a:xfrm>
              <a:off x="5410200" y="1676400"/>
              <a:ext cx="60960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aphicFrame>
        <p:nvGraphicFramePr>
          <p:cNvPr id="2502" name="Google Shape;2502;p80"/>
          <p:cNvGraphicFramePr/>
          <p:nvPr/>
        </p:nvGraphicFramePr>
        <p:xfrm>
          <a:off x="6553200" y="3910013"/>
          <a:ext cx="2362200" cy="1728780"/>
        </p:xfrm>
        <a:graphic>
          <a:graphicData uri="http://schemas.openxmlformats.org/drawingml/2006/table">
            <a:tbl>
              <a:tblPr>
                <a:noFill/>
                <a:tableStyleId>{851CF4EA-D1BB-40FF-B8F5-498D31C3B60B}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789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/>
                        <a:t>45</a:t>
                      </a:r>
                      <a:endParaRPr sz="2800" b="1"/>
                    </a:p>
                  </a:txBody>
                  <a:tcPr marL="91450" marR="91450" marT="45625" marB="45625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>
                          <a:solidFill>
                            <a:srgbClr val="0000FF"/>
                          </a:solidFill>
                        </a:rPr>
                        <a:t>52</a:t>
                      </a:r>
                      <a:endParaRPr sz="2800" b="1">
                        <a:solidFill>
                          <a:srgbClr val="0000FF"/>
                        </a:solidFill>
                      </a:endParaRPr>
                    </a:p>
                  </a:txBody>
                  <a:tcPr marL="91450" marR="91450" marT="45625" marB="45625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/>
                        <a:t>60</a:t>
                      </a:r>
                      <a:endParaRPr sz="2800" b="1"/>
                    </a:p>
                  </a:txBody>
                  <a:tcPr marL="91450" marR="91450" marT="45625" marB="45625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0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 typeface="Calibri"/>
                        <a:buNone/>
                      </a:pPr>
                      <a:r>
                        <a:rPr lang="en-US" sz="2800" b="1"/>
                        <a:t>45</a:t>
                      </a:r>
                      <a:endParaRPr/>
                    </a:p>
                  </a:txBody>
                  <a:tcPr marL="91450" marR="91450" marT="45625" marB="45625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/>
                        <a:t>51</a:t>
                      </a:r>
                      <a:endParaRPr sz="2800" b="1"/>
                    </a:p>
                  </a:txBody>
                  <a:tcPr marL="91450" marR="91450" marT="45625" marB="45625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/>
                        <a:t>51</a:t>
                      </a:r>
                      <a:endParaRPr sz="2800" b="1"/>
                    </a:p>
                  </a:txBody>
                  <a:tcPr marL="91450" marR="91450" marT="45625" marB="45625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89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 b="1">
                          <a:solidFill>
                            <a:srgbClr val="0000FF"/>
                          </a:solidFill>
                        </a:rPr>
                        <a:t>45</a:t>
                      </a:r>
                      <a:endParaRPr sz="3200" b="1">
                        <a:solidFill>
                          <a:srgbClr val="0000FF"/>
                        </a:solidFill>
                      </a:endParaRPr>
                    </a:p>
                  </a:txBody>
                  <a:tcPr marL="91450" marR="91450" marT="45625" marB="45625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/>
                        <a:t>51</a:t>
                      </a:r>
                      <a:endParaRPr sz="2800" b="1"/>
                    </a:p>
                  </a:txBody>
                  <a:tcPr marL="91450" marR="91450" marT="45625" marB="45625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/>
                        <a:t>51</a:t>
                      </a:r>
                      <a:endParaRPr sz="2800" b="1"/>
                    </a:p>
                  </a:txBody>
                  <a:tcPr marL="91450" marR="91450" marT="45625" marB="45625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" name="Google Shape;2508;p81"/>
          <p:cNvSpPr/>
          <p:nvPr/>
        </p:nvSpPr>
        <p:spPr>
          <a:xfrm>
            <a:off x="457200" y="779463"/>
            <a:ext cx="9144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           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2509" name="Google Shape;2509;p81"/>
          <p:cNvGrpSpPr/>
          <p:nvPr/>
        </p:nvGrpSpPr>
        <p:grpSpPr>
          <a:xfrm>
            <a:off x="2971800" y="855663"/>
            <a:ext cx="2819400" cy="1095375"/>
            <a:chOff x="2743200" y="1266827"/>
            <a:chExt cx="3276600" cy="801682"/>
          </a:xfrm>
        </p:grpSpPr>
        <p:cxnSp>
          <p:nvCxnSpPr>
            <p:cNvPr id="2510" name="Google Shape;2510;p81"/>
            <p:cNvCxnSpPr/>
            <p:nvPr/>
          </p:nvCxnSpPr>
          <p:spPr>
            <a:xfrm>
              <a:off x="2743200" y="1676400"/>
              <a:ext cx="69215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511" name="Google Shape;2511;p81"/>
            <p:cNvSpPr/>
            <p:nvPr/>
          </p:nvSpPr>
          <p:spPr>
            <a:xfrm>
              <a:off x="3435050" y="1266827"/>
              <a:ext cx="1975922" cy="801682"/>
            </a:xfrm>
            <a:prstGeom prst="roundRect">
              <a:avLst>
                <a:gd name="adj" fmla="val 16667"/>
              </a:avLst>
            </a:prstGeom>
            <a:solidFill>
              <a:srgbClr val="FDE9D8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b="1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Median Filter</a:t>
              </a:r>
              <a:endParaRPr sz="1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cxnSp>
          <p:nvCxnSpPr>
            <p:cNvPr id="2512" name="Google Shape;2512;p81"/>
            <p:cNvCxnSpPr/>
            <p:nvPr/>
          </p:nvCxnSpPr>
          <p:spPr>
            <a:xfrm>
              <a:off x="5410200" y="1676400"/>
              <a:ext cx="60960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aphicFrame>
        <p:nvGraphicFramePr>
          <p:cNvPr id="2513" name="Google Shape;2513;p81"/>
          <p:cNvGraphicFramePr/>
          <p:nvPr/>
        </p:nvGraphicFramePr>
        <p:xfrm>
          <a:off x="912813" y="579438"/>
          <a:ext cx="1752600" cy="1554150"/>
        </p:xfrm>
        <a:graphic>
          <a:graphicData uri="http://schemas.openxmlformats.org/drawingml/2006/table">
            <a:tbl>
              <a:tblPr>
                <a:noFill/>
                <a:tableStyleId>{851CF4EA-D1BB-40FF-B8F5-498D31C3B60B}</a:tableStyleId>
              </a:tblPr>
              <a:tblGrid>
                <a:gridCol w="573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4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5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180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00"/>
                        <a:buFont typeface="Calibri"/>
                        <a:buNone/>
                      </a:pPr>
                      <a:r>
                        <a:rPr lang="en-US" sz="2200" b="1"/>
                        <a:t>41</a:t>
                      </a:r>
                      <a:endParaRPr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Book Antiqua"/>
                        <a:buNone/>
                      </a:pPr>
                      <a:r>
                        <a:rPr lang="en-US" sz="2200" b="1">
                          <a:solidFill>
                            <a:srgbClr val="000000"/>
                          </a:solidFill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200</a:t>
                      </a:r>
                      <a:endParaRPr sz="2200" b="1"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00"/>
                        <a:buFont typeface="Calibri"/>
                        <a:buNone/>
                      </a:pPr>
                      <a:r>
                        <a:rPr lang="en-US" sz="2200" b="1"/>
                        <a:t>60</a:t>
                      </a:r>
                      <a:endParaRPr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80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Book Antiqua"/>
                        <a:buNone/>
                      </a:pPr>
                      <a:r>
                        <a:rPr lang="en-US" sz="2200" b="1">
                          <a:solidFill>
                            <a:srgbClr val="000000"/>
                          </a:solidFill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52</a:t>
                      </a:r>
                      <a:endParaRPr sz="2200" b="1"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1">
                          <a:solidFill>
                            <a:srgbClr val="000000"/>
                          </a:solidFill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45</a:t>
                      </a:r>
                      <a:endParaRPr sz="2200" b="1"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Book Antiqua"/>
                        <a:buNone/>
                      </a:pPr>
                      <a:r>
                        <a:rPr lang="en-US" sz="2200" b="1">
                          <a:solidFill>
                            <a:srgbClr val="000000"/>
                          </a:solidFill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42</a:t>
                      </a:r>
                      <a:endParaRPr sz="2200" b="1"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80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00"/>
                        <a:buFont typeface="Calibri"/>
                        <a:buNone/>
                      </a:pPr>
                      <a:r>
                        <a:rPr lang="en-US" sz="2200" b="1"/>
                        <a:t>0</a:t>
                      </a:r>
                      <a:endParaRPr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Book Antiqua"/>
                        <a:buNone/>
                      </a:pPr>
                      <a:r>
                        <a:rPr lang="en-US" sz="2200" b="1">
                          <a:solidFill>
                            <a:srgbClr val="000000"/>
                          </a:solidFill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58</a:t>
                      </a:r>
                      <a:endParaRPr sz="2200" b="1"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00"/>
                        <a:buFont typeface="Calibri"/>
                        <a:buNone/>
                      </a:pPr>
                      <a:r>
                        <a:rPr lang="en-US" sz="2200" b="1"/>
                        <a:t>51</a:t>
                      </a:r>
                      <a:endParaRPr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514" name="Google Shape;2514;p81"/>
          <p:cNvGraphicFramePr/>
          <p:nvPr/>
        </p:nvGraphicFramePr>
        <p:xfrm>
          <a:off x="6553200" y="655638"/>
          <a:ext cx="2362200" cy="1477950"/>
        </p:xfrm>
        <a:graphic>
          <a:graphicData uri="http://schemas.openxmlformats.org/drawingml/2006/table">
            <a:tbl>
              <a:tblPr>
                <a:noFill/>
                <a:tableStyleId>{851CF4EA-D1BB-40FF-B8F5-498D31C3B60B}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180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75" marB="456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80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1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75" marB="456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2515" name="Google Shape;2515;p81"/>
          <p:cNvGrpSpPr/>
          <p:nvPr/>
        </p:nvGrpSpPr>
        <p:grpSpPr>
          <a:xfrm>
            <a:off x="0" y="6376988"/>
            <a:ext cx="9296400" cy="557212"/>
            <a:chOff x="0" y="6376988"/>
            <a:chExt cx="9296400" cy="557212"/>
          </a:xfrm>
        </p:grpSpPr>
        <p:grpSp>
          <p:nvGrpSpPr>
            <p:cNvPr id="2516" name="Google Shape;2516;p81"/>
            <p:cNvGrpSpPr/>
            <p:nvPr/>
          </p:nvGrpSpPr>
          <p:grpSpPr>
            <a:xfrm>
              <a:off x="0" y="6392863"/>
              <a:ext cx="9144000" cy="465137"/>
              <a:chOff x="0" y="6392863"/>
              <a:chExt cx="9144000" cy="465137"/>
            </a:xfrm>
          </p:grpSpPr>
          <p:sp>
            <p:nvSpPr>
              <p:cNvPr id="2517" name="Google Shape;2517;p81"/>
              <p:cNvSpPr txBox="1"/>
              <p:nvPr/>
            </p:nvSpPr>
            <p:spPr>
              <a:xfrm>
                <a:off x="0" y="6392863"/>
                <a:ext cx="9144000" cy="465137"/>
              </a:xfrm>
              <a:prstGeom prst="rect">
                <a:avLst/>
              </a:prstGeom>
              <a:solidFill>
                <a:srgbClr val="C0504D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200" b="1">
                    <a:solidFill>
                      <a:srgbClr val="FF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</a:t>
                </a:r>
                <a:endParaRPr sz="4400">
                  <a:solidFill>
                    <a:srgbClr val="FF0000"/>
                  </a:solidFill>
                  <a:latin typeface="Verdana"/>
                  <a:ea typeface="Verdana"/>
                  <a:cs typeface="Verdana"/>
                  <a:sym typeface="Verdana"/>
                </a:endParaRPr>
              </a:p>
            </p:txBody>
          </p:sp>
          <p:sp>
            <p:nvSpPr>
              <p:cNvPr id="2518" name="Google Shape;2518;p81"/>
              <p:cNvSpPr/>
              <p:nvPr/>
            </p:nvSpPr>
            <p:spPr>
              <a:xfrm>
                <a:off x="76200" y="6410412"/>
                <a:ext cx="1921169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b="1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Kiran TALELE </a:t>
                </a:r>
                <a:endParaRPr/>
              </a:p>
            </p:txBody>
          </p:sp>
        </p:grpSp>
        <p:sp>
          <p:nvSpPr>
            <p:cNvPr id="2519" name="Google Shape;2519;p81"/>
            <p:cNvSpPr txBox="1"/>
            <p:nvPr/>
          </p:nvSpPr>
          <p:spPr>
            <a:xfrm>
              <a:off x="8534400" y="6376988"/>
              <a:ext cx="762000" cy="5572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fld id="{00000000-1234-1234-1234-123412341234}" type="slidenum">
                <a:rPr lang="en-US" sz="2800" b="1">
                  <a:solidFill>
                    <a:srgbClr val="FFFF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69</a:t>
              </a:fld>
              <a:r>
                <a:rPr lang="en-US" sz="2400" b="1">
                  <a:solidFill>
                    <a:srgbClr val="C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endParaRPr sz="2800" b="1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2520" name="Google Shape;2520;p81"/>
          <p:cNvSpPr/>
          <p:nvPr/>
        </p:nvSpPr>
        <p:spPr>
          <a:xfrm>
            <a:off x="228600" y="558800"/>
            <a:ext cx="914400" cy="5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F</a:t>
            </a:r>
            <a:r>
              <a:rPr lang="en-US" sz="2400" b="1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 = 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21" name="Google Shape;2521;p81"/>
          <p:cNvSpPr/>
          <p:nvPr/>
        </p:nvSpPr>
        <p:spPr>
          <a:xfrm>
            <a:off x="304800" y="2286000"/>
            <a:ext cx="8534400" cy="954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To remove noisy pixels, assume virtual rows and columns with repeated border pixel values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2522" name="Google Shape;2522;p81"/>
          <p:cNvGraphicFramePr/>
          <p:nvPr/>
        </p:nvGraphicFramePr>
        <p:xfrm>
          <a:off x="838200" y="3478213"/>
          <a:ext cx="3124175" cy="2617825"/>
        </p:xfrm>
        <a:graphic>
          <a:graphicData uri="http://schemas.openxmlformats.org/drawingml/2006/table">
            <a:tbl>
              <a:tblPr>
                <a:noFill/>
                <a:tableStyleId>{851CF4EA-D1BB-40FF-B8F5-498D31C3B60B}</a:tableStyleId>
              </a:tblPr>
              <a:tblGrid>
                <a:gridCol w="562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2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25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230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230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1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32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r>
                        <a:rPr lang="en-US" sz="2400"/>
                        <a:t>41</a:t>
                      </a:r>
                      <a:endParaRPr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2400"/>
                        <a:buFont typeface="Book Antiqua"/>
                        <a:buNone/>
                      </a:pPr>
                      <a:r>
                        <a:rPr lang="en-US" sz="2400" b="1">
                          <a:solidFill>
                            <a:srgbClr val="FF0000"/>
                          </a:solidFill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200</a:t>
                      </a:r>
                      <a:endParaRPr sz="2400" b="1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r>
                        <a:rPr lang="en-US" sz="2400"/>
                        <a:t>60</a:t>
                      </a:r>
                      <a:endParaRPr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32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Book Antiqua"/>
                        <a:buNone/>
                      </a:pPr>
                      <a:r>
                        <a:rPr lang="en-US" sz="2400" b="1">
                          <a:solidFill>
                            <a:srgbClr val="000000"/>
                          </a:solidFill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52</a:t>
                      </a:r>
                      <a:endParaRPr sz="2400"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>
                          <a:solidFill>
                            <a:srgbClr val="000000"/>
                          </a:solidFill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45</a:t>
                      </a:r>
                      <a:endParaRPr sz="2400"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Book Antiqua"/>
                        <a:buNone/>
                      </a:pPr>
                      <a:r>
                        <a:rPr lang="en-US" sz="2400" b="1">
                          <a:solidFill>
                            <a:srgbClr val="000000"/>
                          </a:solidFill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42</a:t>
                      </a:r>
                      <a:endParaRPr sz="2400"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1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2400"/>
                        <a:buFont typeface="Calibri"/>
                        <a:buNone/>
                      </a:pPr>
                      <a:r>
                        <a:rPr lang="en-US" sz="2400" b="1">
                          <a:solidFill>
                            <a:srgbClr val="FF0000"/>
                          </a:solidFill>
                        </a:rPr>
                        <a:t>0</a:t>
                      </a:r>
                      <a:endParaRPr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Book Antiqua"/>
                        <a:buNone/>
                      </a:pPr>
                      <a:r>
                        <a:rPr lang="en-US" sz="2400" b="1">
                          <a:solidFill>
                            <a:srgbClr val="000000"/>
                          </a:solidFill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58</a:t>
                      </a:r>
                      <a:endParaRPr sz="2400"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r>
                        <a:rPr lang="en-US" sz="2400"/>
                        <a:t>51</a:t>
                      </a:r>
                      <a:endParaRPr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1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523" name="Google Shape;2523;p81"/>
          <p:cNvSpPr/>
          <p:nvPr/>
        </p:nvSpPr>
        <p:spPr>
          <a:xfrm>
            <a:off x="152400" y="3454400"/>
            <a:ext cx="914400" cy="5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F</a:t>
            </a:r>
            <a:r>
              <a:rPr lang="en-US" sz="2400" b="1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 = 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24" name="Google Shape;2524;p81"/>
          <p:cNvSpPr/>
          <p:nvPr/>
        </p:nvSpPr>
        <p:spPr>
          <a:xfrm>
            <a:off x="5715000" y="3835400"/>
            <a:ext cx="914400" cy="5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A</a:t>
            </a:r>
            <a:r>
              <a:rPr lang="en-US" sz="2400" b="1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 = 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25" name="Google Shape;2525;p81"/>
          <p:cNvSpPr/>
          <p:nvPr/>
        </p:nvSpPr>
        <p:spPr>
          <a:xfrm>
            <a:off x="5715000" y="457200"/>
            <a:ext cx="914400" cy="5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A</a:t>
            </a:r>
            <a:r>
              <a:rPr lang="en-US" sz="2400" b="1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 = 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2526" name="Google Shape;2526;p81"/>
          <p:cNvGrpSpPr/>
          <p:nvPr/>
        </p:nvGrpSpPr>
        <p:grpSpPr>
          <a:xfrm>
            <a:off x="4191000" y="4467225"/>
            <a:ext cx="1990725" cy="790575"/>
            <a:chOff x="2743200" y="1266827"/>
            <a:chExt cx="3276600" cy="801682"/>
          </a:xfrm>
        </p:grpSpPr>
        <p:cxnSp>
          <p:nvCxnSpPr>
            <p:cNvPr id="2527" name="Google Shape;2527;p81"/>
            <p:cNvCxnSpPr/>
            <p:nvPr/>
          </p:nvCxnSpPr>
          <p:spPr>
            <a:xfrm>
              <a:off x="2743200" y="1676400"/>
              <a:ext cx="69215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528" name="Google Shape;2528;p81"/>
            <p:cNvSpPr/>
            <p:nvPr/>
          </p:nvSpPr>
          <p:spPr>
            <a:xfrm>
              <a:off x="3435624" y="1266827"/>
              <a:ext cx="1975367" cy="801682"/>
            </a:xfrm>
            <a:prstGeom prst="roundRect">
              <a:avLst>
                <a:gd name="adj" fmla="val 16667"/>
              </a:avLst>
            </a:prstGeom>
            <a:solidFill>
              <a:srgbClr val="FDE9D8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Median Filter</a:t>
              </a:r>
              <a:endParaRPr/>
            </a:p>
          </p:txBody>
        </p:sp>
        <p:cxnSp>
          <p:nvCxnSpPr>
            <p:cNvPr id="2529" name="Google Shape;2529;p81"/>
            <p:cNvCxnSpPr/>
            <p:nvPr/>
          </p:nvCxnSpPr>
          <p:spPr>
            <a:xfrm>
              <a:off x="5410200" y="1676400"/>
              <a:ext cx="60960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aphicFrame>
        <p:nvGraphicFramePr>
          <p:cNvPr id="2530" name="Google Shape;2530;p81"/>
          <p:cNvGraphicFramePr/>
          <p:nvPr/>
        </p:nvGraphicFramePr>
        <p:xfrm>
          <a:off x="6553200" y="3910013"/>
          <a:ext cx="2362200" cy="1728780"/>
        </p:xfrm>
        <a:graphic>
          <a:graphicData uri="http://schemas.openxmlformats.org/drawingml/2006/table">
            <a:tbl>
              <a:tblPr>
                <a:noFill/>
                <a:tableStyleId>{851CF4EA-D1BB-40FF-B8F5-498D31C3B60B}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789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/>
                        <a:t>45</a:t>
                      </a:r>
                      <a:endParaRPr sz="2800" b="1"/>
                    </a:p>
                  </a:txBody>
                  <a:tcPr marL="91450" marR="91450" marT="45625" marB="45625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>
                          <a:solidFill>
                            <a:srgbClr val="0000FF"/>
                          </a:solidFill>
                        </a:rPr>
                        <a:t>52</a:t>
                      </a:r>
                      <a:endParaRPr sz="2800" b="1">
                        <a:solidFill>
                          <a:srgbClr val="0000FF"/>
                        </a:solidFill>
                      </a:endParaRPr>
                    </a:p>
                  </a:txBody>
                  <a:tcPr marL="91450" marR="91450" marT="45625" marB="45625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/>
                        <a:t>60</a:t>
                      </a:r>
                      <a:endParaRPr sz="2800" b="1"/>
                    </a:p>
                  </a:txBody>
                  <a:tcPr marL="91450" marR="91450" marT="45625" marB="45625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0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 typeface="Calibri"/>
                        <a:buNone/>
                      </a:pPr>
                      <a:r>
                        <a:rPr lang="en-US" sz="2800" b="1"/>
                        <a:t>45</a:t>
                      </a:r>
                      <a:endParaRPr/>
                    </a:p>
                  </a:txBody>
                  <a:tcPr marL="91450" marR="91450" marT="45625" marB="45625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/>
                        <a:t>51</a:t>
                      </a:r>
                      <a:endParaRPr sz="2800" b="1"/>
                    </a:p>
                  </a:txBody>
                  <a:tcPr marL="91450" marR="91450" marT="45625" marB="45625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/>
                        <a:t>51</a:t>
                      </a:r>
                      <a:endParaRPr sz="2800" b="1"/>
                    </a:p>
                  </a:txBody>
                  <a:tcPr marL="91450" marR="91450" marT="45625" marB="45625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89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 b="1">
                          <a:solidFill>
                            <a:srgbClr val="0000FF"/>
                          </a:solidFill>
                        </a:rPr>
                        <a:t>45</a:t>
                      </a:r>
                      <a:endParaRPr sz="3200" b="1">
                        <a:solidFill>
                          <a:srgbClr val="0000FF"/>
                        </a:solidFill>
                      </a:endParaRPr>
                    </a:p>
                  </a:txBody>
                  <a:tcPr marL="91450" marR="91450" marT="45625" marB="45625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/>
                        <a:t>51</a:t>
                      </a:r>
                      <a:endParaRPr sz="2800" b="1"/>
                    </a:p>
                  </a:txBody>
                  <a:tcPr marL="91450" marR="91450" marT="45625" marB="45625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/>
                        <a:t>51</a:t>
                      </a:r>
                      <a:endParaRPr sz="2800" b="1"/>
                    </a:p>
                  </a:txBody>
                  <a:tcPr marL="91450" marR="91450" marT="45625" marB="45625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Google Shape;964;p19"/>
          <p:cNvSpPr txBox="1">
            <a:spLocks noGrp="1"/>
          </p:cNvSpPr>
          <p:nvPr>
            <p:ph type="body" idx="1"/>
          </p:nvPr>
        </p:nvSpPr>
        <p:spPr>
          <a:xfrm>
            <a:off x="457200" y="762000"/>
            <a:ext cx="8610600" cy="49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[I] Smoothing Linear Filters</a:t>
            </a: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 (3)</a:t>
            </a:r>
            <a:endParaRPr/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   </a:t>
            </a:r>
            <a:r>
              <a:rPr lang="en-US" sz="2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  Eg.  Low Pass Averaging Filter, Weighted Average Filter, Trimmed Averaging Filter and Geometric Mean Filter</a:t>
            </a:r>
            <a:endParaRPr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[II]  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Smoothing Non-Linear Filters</a:t>
            </a: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 (3)</a:t>
            </a:r>
            <a:endParaRPr/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     </a:t>
            </a:r>
            <a:r>
              <a:rPr lang="en-US" sz="2800">
                <a:solidFill>
                  <a:srgbClr val="2019A7"/>
                </a:solidFill>
                <a:latin typeface="Calibri"/>
                <a:ea typeface="Calibri"/>
                <a:cs typeface="Calibri"/>
                <a:sym typeface="Calibri"/>
              </a:rPr>
              <a:t>Eg. Median, Max and Min Filter.</a:t>
            </a:r>
            <a:endParaRPr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[III] 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Sharpening : First Order Derivative  Filters (4)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     </a:t>
            </a:r>
            <a:r>
              <a:rPr lang="en-US" sz="2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Eg. Robert,  Prewit, Sobel and Fri-Chen filter</a:t>
            </a:r>
            <a:endParaRPr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[IV] Sharpening Second Order Derivative Filters (3)</a:t>
            </a:r>
            <a:endParaRPr/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     </a:t>
            </a:r>
            <a:r>
              <a:rPr lang="en-US" sz="2800">
                <a:solidFill>
                  <a:srgbClr val="2019A7"/>
                </a:solidFill>
                <a:latin typeface="Calibri"/>
                <a:ea typeface="Calibri"/>
                <a:cs typeface="Calibri"/>
                <a:sym typeface="Calibri"/>
              </a:rPr>
              <a:t>Eg. Laplacian Filter,  HPF  and  High Boost Filter</a:t>
            </a:r>
            <a:endParaRPr/>
          </a:p>
          <a:p>
            <a:pPr marL="342900" lvl="0" indent="-1397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9"/>
          <p:cNvSpPr txBox="1"/>
          <p:nvPr/>
        </p:nvSpPr>
        <p:spPr>
          <a:xfrm>
            <a:off x="304800" y="-304800"/>
            <a:ext cx="8229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40733D"/>
                </a:solidFill>
                <a:latin typeface="Cambria"/>
                <a:ea typeface="Cambria"/>
                <a:cs typeface="Cambria"/>
                <a:sym typeface="Cambria"/>
              </a:rPr>
              <a:t>List of  Spatial Filters </a:t>
            </a:r>
            <a:endParaRPr sz="3600" b="1">
              <a:solidFill>
                <a:srgbClr val="40733D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grpSp>
        <p:nvGrpSpPr>
          <p:cNvPr id="966" name="Google Shape;966;p19"/>
          <p:cNvGrpSpPr/>
          <p:nvPr/>
        </p:nvGrpSpPr>
        <p:grpSpPr>
          <a:xfrm>
            <a:off x="0" y="6376988"/>
            <a:ext cx="9296400" cy="557212"/>
            <a:chOff x="0" y="6376988"/>
            <a:chExt cx="9296400" cy="557212"/>
          </a:xfrm>
        </p:grpSpPr>
        <p:grpSp>
          <p:nvGrpSpPr>
            <p:cNvPr id="967" name="Google Shape;967;p19"/>
            <p:cNvGrpSpPr/>
            <p:nvPr/>
          </p:nvGrpSpPr>
          <p:grpSpPr>
            <a:xfrm>
              <a:off x="0" y="6392863"/>
              <a:ext cx="9144000" cy="465137"/>
              <a:chOff x="0" y="6392863"/>
              <a:chExt cx="9144000" cy="465137"/>
            </a:xfrm>
          </p:grpSpPr>
          <p:sp>
            <p:nvSpPr>
              <p:cNvPr id="968" name="Google Shape;968;p19"/>
              <p:cNvSpPr txBox="1"/>
              <p:nvPr/>
            </p:nvSpPr>
            <p:spPr>
              <a:xfrm>
                <a:off x="0" y="6392863"/>
                <a:ext cx="9144000" cy="465137"/>
              </a:xfrm>
              <a:prstGeom prst="rect">
                <a:avLst/>
              </a:prstGeom>
              <a:solidFill>
                <a:srgbClr val="C0504D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200" b="1">
                    <a:solidFill>
                      <a:srgbClr val="FF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</a:t>
                </a:r>
                <a:endParaRPr sz="4400">
                  <a:solidFill>
                    <a:srgbClr val="FF0000"/>
                  </a:solidFill>
                  <a:latin typeface="Verdana"/>
                  <a:ea typeface="Verdana"/>
                  <a:cs typeface="Verdana"/>
                  <a:sym typeface="Verdana"/>
                </a:endParaRPr>
              </a:p>
            </p:txBody>
          </p:sp>
          <p:sp>
            <p:nvSpPr>
              <p:cNvPr id="969" name="Google Shape;969;p19"/>
              <p:cNvSpPr/>
              <p:nvPr/>
            </p:nvSpPr>
            <p:spPr>
              <a:xfrm>
                <a:off x="76200" y="6410412"/>
                <a:ext cx="1921169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b="1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Kiran TALELE </a:t>
                </a:r>
                <a:endParaRPr/>
              </a:p>
            </p:txBody>
          </p:sp>
        </p:grpSp>
        <p:sp>
          <p:nvSpPr>
            <p:cNvPr id="970" name="Google Shape;970;p19"/>
            <p:cNvSpPr txBox="1"/>
            <p:nvPr/>
          </p:nvSpPr>
          <p:spPr>
            <a:xfrm>
              <a:off x="8686800" y="6376988"/>
              <a:ext cx="609600" cy="5572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fld id="{00000000-1234-1234-1234-123412341234}" type="slidenum">
                <a:rPr lang="en-US" sz="2800" b="1">
                  <a:solidFill>
                    <a:srgbClr val="FFFF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7</a:t>
              </a:fld>
              <a:r>
                <a:rPr lang="en-US" sz="2400" b="1">
                  <a:solidFill>
                    <a:srgbClr val="C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endParaRPr sz="2800" b="1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6" name="Google Shape;2536;p82"/>
          <p:cNvSpPr/>
          <p:nvPr/>
        </p:nvSpPr>
        <p:spPr>
          <a:xfrm>
            <a:off x="457200" y="1190625"/>
            <a:ext cx="9144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           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2537" name="Google Shape;2537;p82"/>
          <p:cNvGrpSpPr/>
          <p:nvPr/>
        </p:nvGrpSpPr>
        <p:grpSpPr>
          <a:xfrm>
            <a:off x="2590800" y="1266825"/>
            <a:ext cx="2895600" cy="1095375"/>
            <a:chOff x="2743200" y="1266827"/>
            <a:chExt cx="3276600" cy="801682"/>
          </a:xfrm>
        </p:grpSpPr>
        <p:cxnSp>
          <p:nvCxnSpPr>
            <p:cNvPr id="2538" name="Google Shape;2538;p82"/>
            <p:cNvCxnSpPr/>
            <p:nvPr/>
          </p:nvCxnSpPr>
          <p:spPr>
            <a:xfrm>
              <a:off x="2743200" y="1676400"/>
              <a:ext cx="69215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539" name="Google Shape;2539;p82"/>
            <p:cNvSpPr/>
            <p:nvPr/>
          </p:nvSpPr>
          <p:spPr>
            <a:xfrm>
              <a:off x="3434807" y="1266827"/>
              <a:ext cx="1976020" cy="801682"/>
            </a:xfrm>
            <a:prstGeom prst="roundRect">
              <a:avLst>
                <a:gd name="adj" fmla="val 16667"/>
              </a:avLst>
            </a:prstGeom>
            <a:solidFill>
              <a:srgbClr val="FDE9D8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b="1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Median Filter</a:t>
              </a:r>
              <a:endParaRPr sz="1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cxnSp>
          <p:nvCxnSpPr>
            <p:cNvPr id="2540" name="Google Shape;2540;p82"/>
            <p:cNvCxnSpPr/>
            <p:nvPr/>
          </p:nvCxnSpPr>
          <p:spPr>
            <a:xfrm>
              <a:off x="5410200" y="1676400"/>
              <a:ext cx="60960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aphicFrame>
        <p:nvGraphicFramePr>
          <p:cNvPr id="2541" name="Google Shape;2541;p82"/>
          <p:cNvGraphicFramePr/>
          <p:nvPr/>
        </p:nvGraphicFramePr>
        <p:xfrm>
          <a:off x="762000" y="838200"/>
          <a:ext cx="1752600" cy="1554150"/>
        </p:xfrm>
        <a:graphic>
          <a:graphicData uri="http://schemas.openxmlformats.org/drawingml/2006/table">
            <a:tbl>
              <a:tblPr>
                <a:noFill/>
                <a:tableStyleId>{851CF4EA-D1BB-40FF-B8F5-498D31C3B60B}</a:tableStyleId>
              </a:tblPr>
              <a:tblGrid>
                <a:gridCol w="573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4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5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180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00"/>
                        <a:buFont typeface="Calibri"/>
                        <a:buNone/>
                      </a:pPr>
                      <a:r>
                        <a:rPr lang="en-US" sz="2200" b="1"/>
                        <a:t>41</a:t>
                      </a:r>
                      <a:endParaRPr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2200"/>
                        <a:buFont typeface="Book Antiqua"/>
                        <a:buNone/>
                      </a:pPr>
                      <a:r>
                        <a:rPr lang="en-US" sz="2200" b="1">
                          <a:solidFill>
                            <a:srgbClr val="FF0000"/>
                          </a:solidFill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200</a:t>
                      </a:r>
                      <a:endParaRPr sz="2200" b="1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00"/>
                        <a:buFont typeface="Calibri"/>
                        <a:buNone/>
                      </a:pPr>
                      <a:r>
                        <a:rPr lang="en-US" sz="2200" b="1"/>
                        <a:t>60</a:t>
                      </a:r>
                      <a:endParaRPr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80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Book Antiqua"/>
                        <a:buNone/>
                      </a:pPr>
                      <a:r>
                        <a:rPr lang="en-US" sz="2200" b="1">
                          <a:solidFill>
                            <a:srgbClr val="000000"/>
                          </a:solidFill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52</a:t>
                      </a:r>
                      <a:endParaRPr sz="2200" b="1"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1">
                          <a:solidFill>
                            <a:srgbClr val="000000"/>
                          </a:solidFill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45</a:t>
                      </a:r>
                      <a:endParaRPr sz="2200" b="1"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Book Antiqua"/>
                        <a:buNone/>
                      </a:pPr>
                      <a:r>
                        <a:rPr lang="en-US" sz="2200" b="1">
                          <a:solidFill>
                            <a:srgbClr val="000000"/>
                          </a:solidFill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42</a:t>
                      </a:r>
                      <a:endParaRPr sz="2200" b="1"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80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2200"/>
                        <a:buFont typeface="Calibri"/>
                        <a:buNone/>
                      </a:pPr>
                      <a:r>
                        <a:rPr lang="en-US" sz="2200" b="1">
                          <a:solidFill>
                            <a:srgbClr val="FF0000"/>
                          </a:solidFill>
                        </a:rPr>
                        <a:t>0</a:t>
                      </a:r>
                      <a:endParaRPr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Book Antiqua"/>
                        <a:buNone/>
                      </a:pPr>
                      <a:r>
                        <a:rPr lang="en-US" sz="2200" b="1">
                          <a:solidFill>
                            <a:srgbClr val="000000"/>
                          </a:solidFill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58</a:t>
                      </a:r>
                      <a:endParaRPr sz="2200" b="1"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00"/>
                        <a:buFont typeface="Calibri"/>
                        <a:buNone/>
                      </a:pPr>
                      <a:r>
                        <a:rPr lang="en-US" sz="2200" b="1"/>
                        <a:t>51</a:t>
                      </a:r>
                      <a:endParaRPr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2542" name="Google Shape;2542;p82"/>
          <p:cNvGrpSpPr/>
          <p:nvPr/>
        </p:nvGrpSpPr>
        <p:grpSpPr>
          <a:xfrm>
            <a:off x="0" y="6376988"/>
            <a:ext cx="9296400" cy="557212"/>
            <a:chOff x="0" y="6376988"/>
            <a:chExt cx="9296400" cy="557212"/>
          </a:xfrm>
        </p:grpSpPr>
        <p:grpSp>
          <p:nvGrpSpPr>
            <p:cNvPr id="2543" name="Google Shape;2543;p82"/>
            <p:cNvGrpSpPr/>
            <p:nvPr/>
          </p:nvGrpSpPr>
          <p:grpSpPr>
            <a:xfrm>
              <a:off x="0" y="6392863"/>
              <a:ext cx="9144000" cy="465137"/>
              <a:chOff x="0" y="6392863"/>
              <a:chExt cx="9144000" cy="465137"/>
            </a:xfrm>
          </p:grpSpPr>
          <p:sp>
            <p:nvSpPr>
              <p:cNvPr id="2544" name="Google Shape;2544;p82"/>
              <p:cNvSpPr txBox="1"/>
              <p:nvPr/>
            </p:nvSpPr>
            <p:spPr>
              <a:xfrm>
                <a:off x="0" y="6392863"/>
                <a:ext cx="9144000" cy="465137"/>
              </a:xfrm>
              <a:prstGeom prst="rect">
                <a:avLst/>
              </a:prstGeom>
              <a:solidFill>
                <a:srgbClr val="C0504D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200" b="1">
                    <a:solidFill>
                      <a:srgbClr val="FF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</a:t>
                </a:r>
                <a:endParaRPr sz="4400">
                  <a:solidFill>
                    <a:srgbClr val="FF0000"/>
                  </a:solidFill>
                  <a:latin typeface="Verdana"/>
                  <a:ea typeface="Verdana"/>
                  <a:cs typeface="Verdana"/>
                  <a:sym typeface="Verdana"/>
                </a:endParaRPr>
              </a:p>
            </p:txBody>
          </p:sp>
          <p:sp>
            <p:nvSpPr>
              <p:cNvPr id="2545" name="Google Shape;2545;p82"/>
              <p:cNvSpPr/>
              <p:nvPr/>
            </p:nvSpPr>
            <p:spPr>
              <a:xfrm>
                <a:off x="76200" y="6410412"/>
                <a:ext cx="1921169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b="1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Kiran TALELE </a:t>
                </a:r>
                <a:endParaRPr/>
              </a:p>
            </p:txBody>
          </p:sp>
        </p:grpSp>
        <p:sp>
          <p:nvSpPr>
            <p:cNvPr id="2546" name="Google Shape;2546;p82"/>
            <p:cNvSpPr txBox="1"/>
            <p:nvPr/>
          </p:nvSpPr>
          <p:spPr>
            <a:xfrm>
              <a:off x="8534400" y="6376988"/>
              <a:ext cx="762000" cy="5572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fld id="{00000000-1234-1234-1234-123412341234}" type="slidenum">
                <a:rPr lang="en-US" sz="2800" b="1">
                  <a:solidFill>
                    <a:srgbClr val="FFFF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70</a:t>
              </a:fld>
              <a:r>
                <a:rPr lang="en-US" sz="2400" b="1">
                  <a:solidFill>
                    <a:srgbClr val="C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endParaRPr sz="2800" b="1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aphicFrame>
        <p:nvGraphicFramePr>
          <p:cNvPr id="2547" name="Google Shape;2547;p82"/>
          <p:cNvGraphicFramePr/>
          <p:nvPr/>
        </p:nvGraphicFramePr>
        <p:xfrm>
          <a:off x="6019800" y="884238"/>
          <a:ext cx="2362200" cy="1728785"/>
        </p:xfrm>
        <a:graphic>
          <a:graphicData uri="http://schemas.openxmlformats.org/drawingml/2006/table">
            <a:tbl>
              <a:tblPr>
                <a:noFill/>
                <a:tableStyleId>{851CF4EA-D1BB-40FF-B8F5-498D31C3B60B}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789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/>
                        <a:t>45</a:t>
                      </a:r>
                      <a:endParaRPr sz="2800" b="1"/>
                    </a:p>
                  </a:txBody>
                  <a:tcPr marL="91450" marR="91450" marT="45625" marB="45625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 b="1">
                          <a:solidFill>
                            <a:srgbClr val="3366FF"/>
                          </a:solidFill>
                        </a:rPr>
                        <a:t>52</a:t>
                      </a:r>
                      <a:endParaRPr sz="3200" b="1">
                        <a:solidFill>
                          <a:srgbClr val="3366FF"/>
                        </a:solidFill>
                      </a:endParaRPr>
                    </a:p>
                  </a:txBody>
                  <a:tcPr marL="91450" marR="91450" marT="45625" marB="45625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/>
                        <a:t>60</a:t>
                      </a:r>
                      <a:endParaRPr sz="2800" b="1"/>
                    </a:p>
                  </a:txBody>
                  <a:tcPr marL="91450" marR="91450" marT="45625" marB="45625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0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 typeface="Calibri"/>
                        <a:buNone/>
                      </a:pPr>
                      <a:r>
                        <a:rPr lang="en-US" sz="2800" b="1"/>
                        <a:t>45</a:t>
                      </a:r>
                      <a:endParaRPr/>
                    </a:p>
                  </a:txBody>
                  <a:tcPr marL="91450" marR="91450" marT="45625" marB="45625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/>
                        <a:t>51</a:t>
                      </a:r>
                      <a:endParaRPr sz="2800" b="1"/>
                    </a:p>
                  </a:txBody>
                  <a:tcPr marL="91450" marR="91450" marT="45625" marB="45625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/>
                        <a:t>51</a:t>
                      </a:r>
                      <a:endParaRPr sz="2800" b="1"/>
                    </a:p>
                  </a:txBody>
                  <a:tcPr marL="91450" marR="91450" marT="45625" marB="45625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89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 b="1">
                          <a:solidFill>
                            <a:srgbClr val="0000FF"/>
                          </a:solidFill>
                        </a:rPr>
                        <a:t>45</a:t>
                      </a:r>
                      <a:endParaRPr sz="3200" b="1">
                        <a:solidFill>
                          <a:srgbClr val="0000FF"/>
                        </a:solidFill>
                      </a:endParaRPr>
                    </a:p>
                  </a:txBody>
                  <a:tcPr marL="91450" marR="91450" marT="45625" marB="45625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/>
                        <a:t>51</a:t>
                      </a:r>
                      <a:endParaRPr sz="2800" b="1"/>
                    </a:p>
                  </a:txBody>
                  <a:tcPr marL="91450" marR="91450" marT="45625" marB="45625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/>
                        <a:t>51</a:t>
                      </a:r>
                      <a:endParaRPr sz="2800" b="1"/>
                    </a:p>
                  </a:txBody>
                  <a:tcPr marL="91450" marR="91450" marT="45625" marB="45625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548" name="Google Shape;2548;p82"/>
          <p:cNvSpPr/>
          <p:nvPr/>
        </p:nvSpPr>
        <p:spPr>
          <a:xfrm>
            <a:off x="76200" y="863600"/>
            <a:ext cx="914400" cy="5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F</a:t>
            </a:r>
            <a:r>
              <a:rPr lang="en-US" sz="2400" b="1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 = 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49" name="Google Shape;2549;p82"/>
          <p:cNvSpPr/>
          <p:nvPr/>
        </p:nvSpPr>
        <p:spPr>
          <a:xfrm>
            <a:off x="762000" y="2736850"/>
            <a:ext cx="1990725" cy="1455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Input image </a:t>
            </a:r>
            <a:endParaRPr/>
          </a:p>
          <a:p>
            <a:pPr marL="0" marR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with Salt and</a:t>
            </a:r>
            <a:endParaRPr/>
          </a:p>
          <a:p>
            <a:pPr marL="0" marR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Pepper Noise</a:t>
            </a:r>
            <a:endParaRPr sz="11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50" name="Google Shape;2550;p82"/>
          <p:cNvSpPr/>
          <p:nvPr/>
        </p:nvSpPr>
        <p:spPr>
          <a:xfrm>
            <a:off x="4876800" y="2970213"/>
            <a:ext cx="4495800" cy="1754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Median Filtered </a:t>
            </a:r>
            <a:endParaRPr/>
          </a:p>
          <a:p>
            <a:pPr marL="0" marR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output image with eliminated </a:t>
            </a:r>
            <a:endParaRPr/>
          </a:p>
          <a:p>
            <a:pPr marL="0" marR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Salt and Pepper Noise values</a:t>
            </a:r>
            <a:endParaRPr/>
          </a:p>
          <a:p>
            <a:pPr marL="0" marR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endParaRPr sz="11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51" name="Google Shape;2551;p82"/>
          <p:cNvSpPr/>
          <p:nvPr/>
        </p:nvSpPr>
        <p:spPr>
          <a:xfrm>
            <a:off x="5181600" y="838200"/>
            <a:ext cx="914400" cy="5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A</a:t>
            </a:r>
            <a:r>
              <a:rPr lang="en-US" sz="2400" b="1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 = 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7" name="Google Shape;2557;p83"/>
          <p:cNvSpPr/>
          <p:nvPr/>
        </p:nvSpPr>
        <p:spPr>
          <a:xfrm>
            <a:off x="457200" y="1190625"/>
            <a:ext cx="9144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           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2558" name="Google Shape;2558;p83"/>
          <p:cNvGraphicFramePr/>
          <p:nvPr/>
        </p:nvGraphicFramePr>
        <p:xfrm>
          <a:off x="838200" y="990600"/>
          <a:ext cx="2362200" cy="1752600"/>
        </p:xfrm>
        <a:graphic>
          <a:graphicData uri="http://schemas.openxmlformats.org/drawingml/2006/table">
            <a:tbl>
              <a:tblPr>
                <a:noFill/>
                <a:tableStyleId>{851CF4EA-D1BB-40FF-B8F5-498D31C3B60B}</a:tableStyleId>
              </a:tblPr>
              <a:tblGrid>
                <a:gridCol w="772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81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082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842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r>
                        <a:rPr lang="en-US" sz="2400" b="1"/>
                        <a:t>41</a:t>
                      </a:r>
                      <a:endParaRPr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Book Antiqua"/>
                        <a:buNone/>
                      </a:pPr>
                      <a:r>
                        <a:rPr lang="en-US" sz="2400" b="1">
                          <a:solidFill>
                            <a:srgbClr val="000000"/>
                          </a:solidFill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200</a:t>
                      </a:r>
                      <a:endParaRPr sz="2400" b="1"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r>
                        <a:rPr lang="en-US" sz="2400" b="1"/>
                        <a:t>60</a:t>
                      </a:r>
                      <a:endParaRPr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42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Book Antiqua"/>
                        <a:buNone/>
                      </a:pPr>
                      <a:r>
                        <a:rPr lang="en-US" sz="2400" b="1">
                          <a:solidFill>
                            <a:srgbClr val="000000"/>
                          </a:solidFill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52</a:t>
                      </a:r>
                      <a:endParaRPr sz="2400" b="1"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>
                          <a:solidFill>
                            <a:srgbClr val="000000"/>
                          </a:solidFill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45</a:t>
                      </a:r>
                      <a:endParaRPr sz="2400" b="1"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Book Antiqua"/>
                        <a:buNone/>
                      </a:pPr>
                      <a:r>
                        <a:rPr lang="en-US" sz="2400" b="1">
                          <a:solidFill>
                            <a:srgbClr val="000000"/>
                          </a:solidFill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42</a:t>
                      </a:r>
                      <a:endParaRPr sz="2400" b="1"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42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r>
                        <a:rPr lang="en-US" sz="2400" b="1"/>
                        <a:t>0</a:t>
                      </a:r>
                      <a:endParaRPr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Book Antiqua"/>
                        <a:buNone/>
                      </a:pPr>
                      <a:r>
                        <a:rPr lang="en-US" sz="2400" b="1">
                          <a:solidFill>
                            <a:srgbClr val="000000"/>
                          </a:solidFill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58</a:t>
                      </a:r>
                      <a:endParaRPr sz="2400" b="1"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r>
                        <a:rPr lang="en-US" sz="2400" b="1"/>
                        <a:t>51</a:t>
                      </a:r>
                      <a:endParaRPr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2559" name="Google Shape;2559;p83"/>
          <p:cNvGrpSpPr/>
          <p:nvPr/>
        </p:nvGrpSpPr>
        <p:grpSpPr>
          <a:xfrm>
            <a:off x="0" y="6376988"/>
            <a:ext cx="9296400" cy="557212"/>
            <a:chOff x="0" y="6376988"/>
            <a:chExt cx="9296400" cy="557212"/>
          </a:xfrm>
        </p:grpSpPr>
        <p:grpSp>
          <p:nvGrpSpPr>
            <p:cNvPr id="2560" name="Google Shape;2560;p83"/>
            <p:cNvGrpSpPr/>
            <p:nvPr/>
          </p:nvGrpSpPr>
          <p:grpSpPr>
            <a:xfrm>
              <a:off x="0" y="6392863"/>
              <a:ext cx="9144000" cy="465137"/>
              <a:chOff x="0" y="6392863"/>
              <a:chExt cx="9144000" cy="465137"/>
            </a:xfrm>
          </p:grpSpPr>
          <p:sp>
            <p:nvSpPr>
              <p:cNvPr id="2561" name="Google Shape;2561;p83"/>
              <p:cNvSpPr txBox="1"/>
              <p:nvPr/>
            </p:nvSpPr>
            <p:spPr>
              <a:xfrm>
                <a:off x="0" y="6392863"/>
                <a:ext cx="9144000" cy="465137"/>
              </a:xfrm>
              <a:prstGeom prst="rect">
                <a:avLst/>
              </a:prstGeom>
              <a:solidFill>
                <a:srgbClr val="C0504D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200" b="1">
                    <a:solidFill>
                      <a:srgbClr val="FF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</a:t>
                </a:r>
                <a:endParaRPr sz="4400">
                  <a:solidFill>
                    <a:srgbClr val="FF0000"/>
                  </a:solidFill>
                  <a:latin typeface="Verdana"/>
                  <a:ea typeface="Verdana"/>
                  <a:cs typeface="Verdana"/>
                  <a:sym typeface="Verdana"/>
                </a:endParaRPr>
              </a:p>
            </p:txBody>
          </p:sp>
          <p:sp>
            <p:nvSpPr>
              <p:cNvPr id="2562" name="Google Shape;2562;p83"/>
              <p:cNvSpPr/>
              <p:nvPr/>
            </p:nvSpPr>
            <p:spPr>
              <a:xfrm>
                <a:off x="76200" y="6410412"/>
                <a:ext cx="1921169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b="1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Kiran TALELE </a:t>
                </a:r>
                <a:endParaRPr/>
              </a:p>
            </p:txBody>
          </p:sp>
        </p:grpSp>
        <p:sp>
          <p:nvSpPr>
            <p:cNvPr id="2563" name="Google Shape;2563;p83"/>
            <p:cNvSpPr txBox="1"/>
            <p:nvPr/>
          </p:nvSpPr>
          <p:spPr>
            <a:xfrm>
              <a:off x="8534400" y="6376988"/>
              <a:ext cx="762000" cy="5572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fld id="{00000000-1234-1234-1234-123412341234}" type="slidenum">
                <a:rPr lang="en-US" sz="2800" b="1">
                  <a:solidFill>
                    <a:srgbClr val="FFFF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71</a:t>
              </a:fld>
              <a:r>
                <a:rPr lang="en-US" sz="2400" b="1">
                  <a:solidFill>
                    <a:srgbClr val="C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endParaRPr sz="2800" b="1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2564" name="Google Shape;2564;p83"/>
          <p:cNvSpPr/>
          <p:nvPr/>
        </p:nvSpPr>
        <p:spPr>
          <a:xfrm>
            <a:off x="76200" y="863600"/>
            <a:ext cx="914400" cy="5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F</a:t>
            </a:r>
            <a:r>
              <a:rPr lang="en-US" sz="2400" b="1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 = 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2565" name="Google Shape;2565;p83"/>
          <p:cNvGraphicFramePr/>
          <p:nvPr/>
        </p:nvGraphicFramePr>
        <p:xfrm>
          <a:off x="838640" y="3124200"/>
          <a:ext cx="2361750" cy="1728810"/>
        </p:xfrm>
        <a:graphic>
          <a:graphicData uri="http://schemas.openxmlformats.org/drawingml/2006/table">
            <a:tbl>
              <a:tblPr>
                <a:noFill/>
                <a:tableStyleId>{851CF4EA-D1BB-40FF-B8F5-498D31C3B60B}</a:tableStyleId>
              </a:tblPr>
              <a:tblGrid>
                <a:gridCol w="761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1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80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789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>
                          <a:solidFill>
                            <a:schemeClr val="dk1"/>
                          </a:solidFill>
                        </a:rPr>
                        <a:t>45</a:t>
                      </a:r>
                      <a:endParaRPr sz="2800" b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625" marB="45625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 b="1">
                          <a:solidFill>
                            <a:schemeClr val="dk1"/>
                          </a:solidFill>
                        </a:rPr>
                        <a:t>52</a:t>
                      </a:r>
                      <a:endParaRPr sz="3200" b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625" marB="45625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>
                          <a:solidFill>
                            <a:schemeClr val="dk1"/>
                          </a:solidFill>
                        </a:rPr>
                        <a:t>60</a:t>
                      </a:r>
                      <a:endParaRPr sz="2800" b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625" marB="45625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09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 typeface="Calibri"/>
                        <a:buNone/>
                      </a:pPr>
                      <a:r>
                        <a:rPr lang="en-US" sz="2800" b="1">
                          <a:solidFill>
                            <a:schemeClr val="dk1"/>
                          </a:solidFill>
                        </a:rPr>
                        <a:t>45</a:t>
                      </a:r>
                      <a:endParaRPr/>
                    </a:p>
                  </a:txBody>
                  <a:tcPr marL="91450" marR="91450" marT="45625" marB="45625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>
                          <a:solidFill>
                            <a:schemeClr val="dk1"/>
                          </a:solidFill>
                        </a:rPr>
                        <a:t>51</a:t>
                      </a:r>
                      <a:endParaRPr sz="2800" b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625" marB="45625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>
                          <a:solidFill>
                            <a:schemeClr val="dk1"/>
                          </a:solidFill>
                        </a:rPr>
                        <a:t>51</a:t>
                      </a:r>
                      <a:endParaRPr sz="2800" b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625" marB="45625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89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 b="1">
                          <a:solidFill>
                            <a:schemeClr val="dk1"/>
                          </a:solidFill>
                        </a:rPr>
                        <a:t>45</a:t>
                      </a:r>
                      <a:endParaRPr sz="3200" b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625" marB="45625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>
                          <a:solidFill>
                            <a:schemeClr val="dk1"/>
                          </a:solidFill>
                        </a:rPr>
                        <a:t>51</a:t>
                      </a:r>
                      <a:endParaRPr sz="2800" b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625" marB="45625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>
                          <a:solidFill>
                            <a:schemeClr val="dk1"/>
                          </a:solidFill>
                        </a:rPr>
                        <a:t>51</a:t>
                      </a:r>
                      <a:endParaRPr sz="2800" b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625" marB="45625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566" name="Google Shape;2566;p83"/>
          <p:cNvSpPr/>
          <p:nvPr/>
        </p:nvSpPr>
        <p:spPr>
          <a:xfrm>
            <a:off x="106363" y="3124200"/>
            <a:ext cx="798847" cy="5842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A</a:t>
            </a:r>
            <a:r>
              <a:rPr lang="en-US" sz="2400" b="1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 = 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67" name="Google Shape;2567;p83"/>
          <p:cNvSpPr/>
          <p:nvPr/>
        </p:nvSpPr>
        <p:spPr>
          <a:xfrm>
            <a:off x="3794125" y="457200"/>
            <a:ext cx="5197475" cy="13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▪"/>
            </a:pPr>
            <a:r>
              <a:rPr lang="en-US" sz="28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Median Filter forces the points with distinct gray levels to be more like their neighbours</a:t>
            </a:r>
            <a:endParaRPr/>
          </a:p>
        </p:txBody>
      </p:sp>
      <p:sp>
        <p:nvSpPr>
          <p:cNvPr id="2568" name="Google Shape;2568;p83"/>
          <p:cNvSpPr/>
          <p:nvPr/>
        </p:nvSpPr>
        <p:spPr>
          <a:xfrm>
            <a:off x="3870325" y="2166938"/>
            <a:ext cx="5197475" cy="3668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▪"/>
            </a:pPr>
            <a:r>
              <a:rPr lang="en-US" sz="28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When all the pixel values are arranged in order, distinct values occupy extreme positions and  Median filter selects median i.e. middle vales of ordered pixel values. </a:t>
            </a:r>
            <a:endParaRPr/>
          </a:p>
          <a:p>
            <a:pPr marL="342900" marR="0" lvl="0" indent="-3429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▪"/>
            </a:pPr>
            <a:r>
              <a:rPr lang="en-US" sz="28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Therefore, noisy pixel values are eliminated median filter</a:t>
            </a:r>
            <a:endParaRPr/>
          </a:p>
        </p:txBody>
      </p:sp>
      <p:sp>
        <p:nvSpPr>
          <p:cNvPr id="2569" name="Google Shape;2569;p83"/>
          <p:cNvSpPr/>
          <p:nvPr/>
        </p:nvSpPr>
        <p:spPr>
          <a:xfrm rot="10800000">
            <a:off x="2590800" y="152400"/>
            <a:ext cx="1143000" cy="5826125"/>
          </a:xfrm>
          <a:prstGeom prst="curvedRightArrow">
            <a:avLst>
              <a:gd name="adj1" fmla="val 25000"/>
              <a:gd name="adj2" fmla="val 24733"/>
              <a:gd name="adj3" fmla="val 42476"/>
            </a:avLst>
          </a:prstGeom>
          <a:solidFill>
            <a:srgbClr val="800000"/>
          </a:soli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5" name="Google Shape;2575;p84"/>
          <p:cNvSpPr/>
          <p:nvPr/>
        </p:nvSpPr>
        <p:spPr>
          <a:xfrm>
            <a:off x="457200" y="1190625"/>
            <a:ext cx="9144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           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2576" name="Google Shape;2576;p84"/>
          <p:cNvGrpSpPr/>
          <p:nvPr/>
        </p:nvGrpSpPr>
        <p:grpSpPr>
          <a:xfrm>
            <a:off x="0" y="6376988"/>
            <a:ext cx="9296400" cy="557212"/>
            <a:chOff x="0" y="6376988"/>
            <a:chExt cx="9296400" cy="557212"/>
          </a:xfrm>
        </p:grpSpPr>
        <p:grpSp>
          <p:nvGrpSpPr>
            <p:cNvPr id="2577" name="Google Shape;2577;p84"/>
            <p:cNvGrpSpPr/>
            <p:nvPr/>
          </p:nvGrpSpPr>
          <p:grpSpPr>
            <a:xfrm>
              <a:off x="0" y="6392863"/>
              <a:ext cx="9144000" cy="465137"/>
              <a:chOff x="0" y="6392863"/>
              <a:chExt cx="9144000" cy="465137"/>
            </a:xfrm>
          </p:grpSpPr>
          <p:sp>
            <p:nvSpPr>
              <p:cNvPr id="2578" name="Google Shape;2578;p84"/>
              <p:cNvSpPr txBox="1"/>
              <p:nvPr/>
            </p:nvSpPr>
            <p:spPr>
              <a:xfrm>
                <a:off x="0" y="6392863"/>
                <a:ext cx="9144000" cy="465137"/>
              </a:xfrm>
              <a:prstGeom prst="rect">
                <a:avLst/>
              </a:prstGeom>
              <a:solidFill>
                <a:srgbClr val="C0504D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200" b="1">
                    <a:solidFill>
                      <a:srgbClr val="FF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</a:t>
                </a:r>
                <a:endParaRPr sz="4400">
                  <a:solidFill>
                    <a:srgbClr val="FF0000"/>
                  </a:solidFill>
                  <a:latin typeface="Verdana"/>
                  <a:ea typeface="Verdana"/>
                  <a:cs typeface="Verdana"/>
                  <a:sym typeface="Verdana"/>
                </a:endParaRPr>
              </a:p>
            </p:txBody>
          </p:sp>
          <p:sp>
            <p:nvSpPr>
              <p:cNvPr id="2579" name="Google Shape;2579;p84"/>
              <p:cNvSpPr/>
              <p:nvPr/>
            </p:nvSpPr>
            <p:spPr>
              <a:xfrm>
                <a:off x="76200" y="6410412"/>
                <a:ext cx="1921169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b="1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Kiran TALELE </a:t>
                </a:r>
                <a:endParaRPr/>
              </a:p>
            </p:txBody>
          </p:sp>
        </p:grpSp>
        <p:sp>
          <p:nvSpPr>
            <p:cNvPr id="2580" name="Google Shape;2580;p84"/>
            <p:cNvSpPr txBox="1"/>
            <p:nvPr/>
          </p:nvSpPr>
          <p:spPr>
            <a:xfrm>
              <a:off x="8458200" y="6376988"/>
              <a:ext cx="838200" cy="5572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fld id="{00000000-1234-1234-1234-123412341234}" type="slidenum">
                <a:rPr lang="en-US" sz="2800" b="1">
                  <a:solidFill>
                    <a:srgbClr val="FFFF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72</a:t>
              </a:fld>
              <a:r>
                <a:rPr lang="en-US" sz="2400" b="1">
                  <a:solidFill>
                    <a:srgbClr val="C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endParaRPr sz="2800" b="1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2581" name="Google Shape;2581;p84"/>
          <p:cNvSpPr/>
          <p:nvPr/>
        </p:nvSpPr>
        <p:spPr>
          <a:xfrm>
            <a:off x="76200" y="863600"/>
            <a:ext cx="914400" cy="5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F</a:t>
            </a:r>
            <a:r>
              <a:rPr lang="en-US" sz="2400" b="1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 = 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82" name="Google Shape;2582;p84"/>
          <p:cNvSpPr/>
          <p:nvPr/>
        </p:nvSpPr>
        <p:spPr>
          <a:xfrm>
            <a:off x="3794125" y="914400"/>
            <a:ext cx="5197475" cy="13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▪"/>
            </a:pPr>
            <a:r>
              <a:rPr lang="en-US" sz="28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Eliminated noisy pixel values are replaced by one of the neighbouring pixel values.</a:t>
            </a:r>
            <a:endParaRPr/>
          </a:p>
        </p:txBody>
      </p:sp>
      <p:sp>
        <p:nvSpPr>
          <p:cNvPr id="2583" name="Google Shape;2583;p84"/>
          <p:cNvSpPr/>
          <p:nvPr/>
        </p:nvSpPr>
        <p:spPr>
          <a:xfrm>
            <a:off x="3870325" y="3060700"/>
            <a:ext cx="5197475" cy="18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▪"/>
            </a:pPr>
            <a:r>
              <a:rPr lang="en-US" sz="28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Therefore, Median Filter is the most suitable to remove Salt and Pepper Noise in the image.</a:t>
            </a:r>
            <a:endParaRPr/>
          </a:p>
        </p:txBody>
      </p:sp>
      <p:sp>
        <p:nvSpPr>
          <p:cNvPr id="2584" name="Google Shape;2584;p84"/>
          <p:cNvSpPr/>
          <p:nvPr/>
        </p:nvSpPr>
        <p:spPr>
          <a:xfrm rot="10800000">
            <a:off x="2590800" y="152400"/>
            <a:ext cx="1143000" cy="5826125"/>
          </a:xfrm>
          <a:prstGeom prst="curvedRightArrow">
            <a:avLst>
              <a:gd name="adj1" fmla="val 25000"/>
              <a:gd name="adj2" fmla="val 24733"/>
              <a:gd name="adj3" fmla="val 42476"/>
            </a:avLst>
          </a:prstGeom>
          <a:solidFill>
            <a:srgbClr val="800000"/>
          </a:soli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2585" name="Google Shape;2585;p84"/>
          <p:cNvGraphicFramePr/>
          <p:nvPr/>
        </p:nvGraphicFramePr>
        <p:xfrm>
          <a:off x="838200" y="990600"/>
          <a:ext cx="2362200" cy="1752600"/>
        </p:xfrm>
        <a:graphic>
          <a:graphicData uri="http://schemas.openxmlformats.org/drawingml/2006/table">
            <a:tbl>
              <a:tblPr>
                <a:noFill/>
                <a:tableStyleId>{851CF4EA-D1BB-40FF-B8F5-498D31C3B60B}</a:tableStyleId>
              </a:tblPr>
              <a:tblGrid>
                <a:gridCol w="772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81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082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842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r>
                        <a:rPr lang="en-US" sz="2400" b="1"/>
                        <a:t>41</a:t>
                      </a:r>
                      <a:endParaRPr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Book Antiqua"/>
                        <a:buNone/>
                      </a:pPr>
                      <a:r>
                        <a:rPr lang="en-US" sz="2400" b="1">
                          <a:solidFill>
                            <a:srgbClr val="000000"/>
                          </a:solidFill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200</a:t>
                      </a:r>
                      <a:endParaRPr sz="2400" b="1"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r>
                        <a:rPr lang="en-US" sz="2400" b="1"/>
                        <a:t>60</a:t>
                      </a:r>
                      <a:endParaRPr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42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Book Antiqua"/>
                        <a:buNone/>
                      </a:pPr>
                      <a:r>
                        <a:rPr lang="en-US" sz="2400" b="1">
                          <a:solidFill>
                            <a:srgbClr val="000000"/>
                          </a:solidFill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52</a:t>
                      </a:r>
                      <a:endParaRPr sz="2400" b="1"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>
                          <a:solidFill>
                            <a:srgbClr val="000000"/>
                          </a:solidFill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45</a:t>
                      </a:r>
                      <a:endParaRPr sz="2400" b="1"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Book Antiqua"/>
                        <a:buNone/>
                      </a:pPr>
                      <a:r>
                        <a:rPr lang="en-US" sz="2400" b="1">
                          <a:solidFill>
                            <a:srgbClr val="000000"/>
                          </a:solidFill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42</a:t>
                      </a:r>
                      <a:endParaRPr sz="2400" b="1"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42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r>
                        <a:rPr lang="en-US" sz="2400" b="1"/>
                        <a:t>0</a:t>
                      </a:r>
                      <a:endParaRPr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Book Antiqua"/>
                        <a:buNone/>
                      </a:pPr>
                      <a:r>
                        <a:rPr lang="en-US" sz="2400" b="1">
                          <a:solidFill>
                            <a:srgbClr val="000000"/>
                          </a:solidFill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58</a:t>
                      </a:r>
                      <a:endParaRPr sz="2400" b="1"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r>
                        <a:rPr lang="en-US" sz="2400" b="1"/>
                        <a:t>51</a:t>
                      </a:r>
                      <a:endParaRPr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586" name="Google Shape;2586;p84"/>
          <p:cNvGraphicFramePr/>
          <p:nvPr/>
        </p:nvGraphicFramePr>
        <p:xfrm>
          <a:off x="838640" y="3124200"/>
          <a:ext cx="2361750" cy="1728810"/>
        </p:xfrm>
        <a:graphic>
          <a:graphicData uri="http://schemas.openxmlformats.org/drawingml/2006/table">
            <a:tbl>
              <a:tblPr>
                <a:noFill/>
                <a:tableStyleId>{851CF4EA-D1BB-40FF-B8F5-498D31C3B60B}</a:tableStyleId>
              </a:tblPr>
              <a:tblGrid>
                <a:gridCol w="761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1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80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789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>
                          <a:solidFill>
                            <a:schemeClr val="dk1"/>
                          </a:solidFill>
                        </a:rPr>
                        <a:t>45</a:t>
                      </a:r>
                      <a:endParaRPr sz="2800" b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625" marB="45625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 b="1">
                          <a:solidFill>
                            <a:schemeClr val="dk1"/>
                          </a:solidFill>
                        </a:rPr>
                        <a:t>52</a:t>
                      </a:r>
                      <a:endParaRPr sz="3200" b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625" marB="45625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>
                          <a:solidFill>
                            <a:schemeClr val="dk1"/>
                          </a:solidFill>
                        </a:rPr>
                        <a:t>60</a:t>
                      </a:r>
                      <a:endParaRPr sz="2800" b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625" marB="45625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09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 typeface="Calibri"/>
                        <a:buNone/>
                      </a:pPr>
                      <a:r>
                        <a:rPr lang="en-US" sz="2800" b="1">
                          <a:solidFill>
                            <a:schemeClr val="dk1"/>
                          </a:solidFill>
                        </a:rPr>
                        <a:t>45</a:t>
                      </a:r>
                      <a:endParaRPr/>
                    </a:p>
                  </a:txBody>
                  <a:tcPr marL="91450" marR="91450" marT="45625" marB="45625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>
                          <a:solidFill>
                            <a:schemeClr val="dk1"/>
                          </a:solidFill>
                        </a:rPr>
                        <a:t>51</a:t>
                      </a:r>
                      <a:endParaRPr sz="2800" b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625" marB="45625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>
                          <a:solidFill>
                            <a:schemeClr val="dk1"/>
                          </a:solidFill>
                        </a:rPr>
                        <a:t>51</a:t>
                      </a:r>
                      <a:endParaRPr sz="2800" b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625" marB="45625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89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 b="1">
                          <a:solidFill>
                            <a:schemeClr val="dk1"/>
                          </a:solidFill>
                        </a:rPr>
                        <a:t>45</a:t>
                      </a:r>
                      <a:endParaRPr sz="3200" b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625" marB="45625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>
                          <a:solidFill>
                            <a:schemeClr val="dk1"/>
                          </a:solidFill>
                        </a:rPr>
                        <a:t>51</a:t>
                      </a:r>
                      <a:endParaRPr sz="2800" b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625" marB="45625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>
                          <a:solidFill>
                            <a:schemeClr val="dk1"/>
                          </a:solidFill>
                        </a:rPr>
                        <a:t>51</a:t>
                      </a:r>
                      <a:endParaRPr sz="2800" b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625" marB="45625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587" name="Google Shape;2587;p84"/>
          <p:cNvSpPr/>
          <p:nvPr/>
        </p:nvSpPr>
        <p:spPr>
          <a:xfrm>
            <a:off x="106363" y="3124200"/>
            <a:ext cx="798847" cy="5842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A</a:t>
            </a:r>
            <a:r>
              <a:rPr lang="en-US" sz="2400" b="1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 = 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2" name="Google Shape;2592;p85"/>
          <p:cNvSpPr txBox="1">
            <a:spLocks noGrp="1"/>
          </p:cNvSpPr>
          <p:nvPr>
            <p:ph type="body" idx="1"/>
          </p:nvPr>
        </p:nvSpPr>
        <p:spPr>
          <a:xfrm>
            <a:off x="457200" y="944563"/>
            <a:ext cx="86868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15938" lvl="0" indent="-515938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(i)  </a:t>
            </a: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Max filter is a  Non-Linear ordered statistic filter.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3" name="Google Shape;2593;p85"/>
          <p:cNvSpPr txBox="1"/>
          <p:nvPr/>
        </p:nvSpPr>
        <p:spPr>
          <a:xfrm>
            <a:off x="457200" y="1524000"/>
            <a:ext cx="87630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61975" marR="0" lvl="0" indent="-561975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(ii)</a:t>
            </a: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Output pixel value at (x,y) position is obtained by selecting  the Maximum of neighbourhood of input pixel value.</a:t>
            </a:r>
            <a:endParaRPr/>
          </a:p>
        </p:txBody>
      </p:sp>
      <p:sp>
        <p:nvSpPr>
          <p:cNvPr id="2594" name="Google Shape;2594;p85"/>
          <p:cNvSpPr txBox="1"/>
          <p:nvPr/>
        </p:nvSpPr>
        <p:spPr>
          <a:xfrm>
            <a:off x="76200" y="76200"/>
            <a:ext cx="8229600" cy="792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000099"/>
                </a:solidFill>
                <a:latin typeface="Cambria"/>
                <a:ea typeface="Cambria"/>
                <a:cs typeface="Cambria"/>
                <a:sym typeface="Cambria"/>
              </a:rPr>
              <a:t>   (2)  Max Filter</a:t>
            </a:r>
            <a:endParaRPr/>
          </a:p>
        </p:txBody>
      </p:sp>
      <p:grpSp>
        <p:nvGrpSpPr>
          <p:cNvPr id="2595" name="Google Shape;2595;p85"/>
          <p:cNvGrpSpPr/>
          <p:nvPr/>
        </p:nvGrpSpPr>
        <p:grpSpPr>
          <a:xfrm>
            <a:off x="0" y="6343650"/>
            <a:ext cx="9448800" cy="557213"/>
            <a:chOff x="0" y="6343564"/>
            <a:chExt cx="9448800" cy="557212"/>
          </a:xfrm>
        </p:grpSpPr>
        <p:grpSp>
          <p:nvGrpSpPr>
            <p:cNvPr id="2596" name="Google Shape;2596;p85"/>
            <p:cNvGrpSpPr/>
            <p:nvPr/>
          </p:nvGrpSpPr>
          <p:grpSpPr>
            <a:xfrm>
              <a:off x="0" y="6392863"/>
              <a:ext cx="9144000" cy="465137"/>
              <a:chOff x="0" y="6392863"/>
              <a:chExt cx="9144000" cy="465137"/>
            </a:xfrm>
          </p:grpSpPr>
          <p:sp>
            <p:nvSpPr>
              <p:cNvPr id="2597" name="Google Shape;2597;p85"/>
              <p:cNvSpPr txBox="1"/>
              <p:nvPr/>
            </p:nvSpPr>
            <p:spPr>
              <a:xfrm>
                <a:off x="0" y="6392863"/>
                <a:ext cx="9144000" cy="465137"/>
              </a:xfrm>
              <a:prstGeom prst="rect">
                <a:avLst/>
              </a:prstGeom>
              <a:solidFill>
                <a:srgbClr val="C0504D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200" b="1">
                    <a:solidFill>
                      <a:srgbClr val="FF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</a:t>
                </a:r>
                <a:endParaRPr sz="4400">
                  <a:solidFill>
                    <a:srgbClr val="FF0000"/>
                  </a:solidFill>
                  <a:latin typeface="Verdana"/>
                  <a:ea typeface="Verdana"/>
                  <a:cs typeface="Verdana"/>
                  <a:sym typeface="Verdana"/>
                </a:endParaRPr>
              </a:p>
            </p:txBody>
          </p:sp>
          <p:sp>
            <p:nvSpPr>
              <p:cNvPr id="2598" name="Google Shape;2598;p85"/>
              <p:cNvSpPr/>
              <p:nvPr/>
            </p:nvSpPr>
            <p:spPr>
              <a:xfrm>
                <a:off x="76200" y="6410412"/>
                <a:ext cx="1921169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b="1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Kiran TALELE </a:t>
                </a:r>
                <a:endParaRPr/>
              </a:p>
            </p:txBody>
          </p:sp>
        </p:grpSp>
        <p:sp>
          <p:nvSpPr>
            <p:cNvPr id="2599" name="Google Shape;2599;p85"/>
            <p:cNvSpPr txBox="1"/>
            <p:nvPr/>
          </p:nvSpPr>
          <p:spPr>
            <a:xfrm>
              <a:off x="8610600" y="6343564"/>
              <a:ext cx="838200" cy="5572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fld id="{00000000-1234-1234-1234-123412341234}" type="slidenum">
                <a:rPr lang="en-US" sz="2800" b="1">
                  <a:solidFill>
                    <a:srgbClr val="FFFF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73</a:t>
              </a:fld>
              <a:r>
                <a:rPr lang="en-US" sz="2400" b="1">
                  <a:solidFill>
                    <a:srgbClr val="C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endParaRPr sz="2800" b="1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2600" name="Google Shape;2600;p85"/>
          <p:cNvSpPr txBox="1"/>
          <p:nvPr/>
        </p:nvSpPr>
        <p:spPr>
          <a:xfrm>
            <a:off x="457200" y="3840163"/>
            <a:ext cx="86868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15938" marR="0" lvl="0" indent="-515938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(i)  </a:t>
            </a: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Min filter is a  Non-Linear ordered statistic filter.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01" name="Google Shape;2601;p85"/>
          <p:cNvSpPr txBox="1"/>
          <p:nvPr/>
        </p:nvSpPr>
        <p:spPr>
          <a:xfrm>
            <a:off x="457200" y="4419600"/>
            <a:ext cx="87630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61975" marR="0" lvl="0" indent="-561975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(ii)</a:t>
            </a: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Output pixel value at (x,y) position is obtained by selecting  the Minimum of neighbourhood of input pixel value.</a:t>
            </a:r>
            <a:endParaRPr/>
          </a:p>
        </p:txBody>
      </p:sp>
      <p:sp>
        <p:nvSpPr>
          <p:cNvPr id="2602" name="Google Shape;2602;p85"/>
          <p:cNvSpPr txBox="1"/>
          <p:nvPr/>
        </p:nvSpPr>
        <p:spPr>
          <a:xfrm>
            <a:off x="76200" y="2865438"/>
            <a:ext cx="8229600" cy="792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000099"/>
                </a:solidFill>
                <a:latin typeface="Cambria"/>
                <a:ea typeface="Cambria"/>
                <a:cs typeface="Cambria"/>
                <a:sym typeface="Cambria"/>
              </a:rPr>
              <a:t>   (3)  Min Filter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7" name="Google Shape;2607;p86"/>
          <p:cNvSpPr txBox="1"/>
          <p:nvPr/>
        </p:nvSpPr>
        <p:spPr>
          <a:xfrm>
            <a:off x="76200" y="76200"/>
            <a:ext cx="8229600" cy="792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000099"/>
                </a:solidFill>
                <a:latin typeface="Cambria"/>
                <a:ea typeface="Cambria"/>
                <a:cs typeface="Cambria"/>
                <a:sym typeface="Cambria"/>
              </a:rPr>
              <a:t>  Eg.</a:t>
            </a:r>
            <a:endParaRPr/>
          </a:p>
        </p:txBody>
      </p:sp>
      <p:grpSp>
        <p:nvGrpSpPr>
          <p:cNvPr id="2608" name="Google Shape;2608;p86"/>
          <p:cNvGrpSpPr/>
          <p:nvPr/>
        </p:nvGrpSpPr>
        <p:grpSpPr>
          <a:xfrm>
            <a:off x="0" y="6343650"/>
            <a:ext cx="9448800" cy="557213"/>
            <a:chOff x="0" y="6343564"/>
            <a:chExt cx="9448800" cy="557212"/>
          </a:xfrm>
        </p:grpSpPr>
        <p:grpSp>
          <p:nvGrpSpPr>
            <p:cNvPr id="2609" name="Google Shape;2609;p86"/>
            <p:cNvGrpSpPr/>
            <p:nvPr/>
          </p:nvGrpSpPr>
          <p:grpSpPr>
            <a:xfrm>
              <a:off x="0" y="6392863"/>
              <a:ext cx="9144000" cy="465137"/>
              <a:chOff x="0" y="6392863"/>
              <a:chExt cx="9144000" cy="465137"/>
            </a:xfrm>
          </p:grpSpPr>
          <p:sp>
            <p:nvSpPr>
              <p:cNvPr id="2610" name="Google Shape;2610;p86"/>
              <p:cNvSpPr txBox="1"/>
              <p:nvPr/>
            </p:nvSpPr>
            <p:spPr>
              <a:xfrm>
                <a:off x="0" y="6392863"/>
                <a:ext cx="9144000" cy="465137"/>
              </a:xfrm>
              <a:prstGeom prst="rect">
                <a:avLst/>
              </a:prstGeom>
              <a:solidFill>
                <a:srgbClr val="C0504D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200" b="1">
                    <a:solidFill>
                      <a:srgbClr val="FF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</a:t>
                </a:r>
                <a:endParaRPr sz="4400">
                  <a:solidFill>
                    <a:srgbClr val="FF0000"/>
                  </a:solidFill>
                  <a:latin typeface="Verdana"/>
                  <a:ea typeface="Verdana"/>
                  <a:cs typeface="Verdana"/>
                  <a:sym typeface="Verdana"/>
                </a:endParaRPr>
              </a:p>
            </p:txBody>
          </p:sp>
          <p:sp>
            <p:nvSpPr>
              <p:cNvPr id="2611" name="Google Shape;2611;p86"/>
              <p:cNvSpPr/>
              <p:nvPr/>
            </p:nvSpPr>
            <p:spPr>
              <a:xfrm>
                <a:off x="76200" y="6410412"/>
                <a:ext cx="1921169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b="1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Kiran TALELE </a:t>
                </a:r>
                <a:endParaRPr/>
              </a:p>
            </p:txBody>
          </p:sp>
        </p:grpSp>
        <p:sp>
          <p:nvSpPr>
            <p:cNvPr id="2612" name="Google Shape;2612;p86"/>
            <p:cNvSpPr txBox="1"/>
            <p:nvPr/>
          </p:nvSpPr>
          <p:spPr>
            <a:xfrm>
              <a:off x="8610600" y="6343564"/>
              <a:ext cx="838200" cy="5572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fld id="{00000000-1234-1234-1234-123412341234}" type="slidenum">
                <a:rPr lang="en-US" sz="2800" b="1">
                  <a:solidFill>
                    <a:srgbClr val="FFFF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74</a:t>
              </a:fld>
              <a:r>
                <a:rPr lang="en-US" sz="2400" b="1">
                  <a:solidFill>
                    <a:srgbClr val="C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endParaRPr sz="2800" b="1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2613" name="Google Shape;2613;p86"/>
          <p:cNvSpPr/>
          <p:nvPr/>
        </p:nvSpPr>
        <p:spPr>
          <a:xfrm>
            <a:off x="457200" y="1312863"/>
            <a:ext cx="9144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           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2614" name="Google Shape;2614;p86"/>
          <p:cNvGrpSpPr/>
          <p:nvPr/>
        </p:nvGrpSpPr>
        <p:grpSpPr>
          <a:xfrm>
            <a:off x="2971800" y="1389063"/>
            <a:ext cx="2819400" cy="1095375"/>
            <a:chOff x="2743200" y="1266827"/>
            <a:chExt cx="3276600" cy="801682"/>
          </a:xfrm>
        </p:grpSpPr>
        <p:cxnSp>
          <p:nvCxnSpPr>
            <p:cNvPr id="2615" name="Google Shape;2615;p86"/>
            <p:cNvCxnSpPr/>
            <p:nvPr/>
          </p:nvCxnSpPr>
          <p:spPr>
            <a:xfrm>
              <a:off x="2743200" y="1676400"/>
              <a:ext cx="69215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616" name="Google Shape;2616;p86"/>
            <p:cNvSpPr/>
            <p:nvPr/>
          </p:nvSpPr>
          <p:spPr>
            <a:xfrm>
              <a:off x="3435050" y="1266827"/>
              <a:ext cx="1975922" cy="801682"/>
            </a:xfrm>
            <a:prstGeom prst="roundRect">
              <a:avLst>
                <a:gd name="adj" fmla="val 16667"/>
              </a:avLst>
            </a:prstGeom>
            <a:solidFill>
              <a:srgbClr val="FDE9D8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b="1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Max Filter</a:t>
              </a:r>
              <a:endParaRPr sz="1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cxnSp>
          <p:nvCxnSpPr>
            <p:cNvPr id="2617" name="Google Shape;2617;p86"/>
            <p:cNvCxnSpPr/>
            <p:nvPr/>
          </p:nvCxnSpPr>
          <p:spPr>
            <a:xfrm>
              <a:off x="5410200" y="1676400"/>
              <a:ext cx="60960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aphicFrame>
        <p:nvGraphicFramePr>
          <p:cNvPr id="2618" name="Google Shape;2618;p86"/>
          <p:cNvGraphicFramePr/>
          <p:nvPr/>
        </p:nvGraphicFramePr>
        <p:xfrm>
          <a:off x="912813" y="1112838"/>
          <a:ext cx="1752600" cy="1554150"/>
        </p:xfrm>
        <a:graphic>
          <a:graphicData uri="http://schemas.openxmlformats.org/drawingml/2006/table">
            <a:tbl>
              <a:tblPr>
                <a:noFill/>
                <a:tableStyleId>{851CF4EA-D1BB-40FF-B8F5-498D31C3B60B}</a:tableStyleId>
              </a:tblPr>
              <a:tblGrid>
                <a:gridCol w="573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4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5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180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00"/>
                        <a:buFont typeface="Calibri"/>
                        <a:buNone/>
                      </a:pPr>
                      <a:r>
                        <a:rPr lang="en-US" sz="2200" b="1"/>
                        <a:t>41</a:t>
                      </a:r>
                      <a:endParaRPr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Book Antiqua"/>
                        <a:buNone/>
                      </a:pPr>
                      <a:r>
                        <a:rPr lang="en-US" sz="2200" b="1">
                          <a:solidFill>
                            <a:srgbClr val="000000"/>
                          </a:solidFill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200</a:t>
                      </a:r>
                      <a:endParaRPr sz="2200" b="1"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00"/>
                        <a:buFont typeface="Calibri"/>
                        <a:buNone/>
                      </a:pPr>
                      <a:r>
                        <a:rPr lang="en-US" sz="2200" b="1"/>
                        <a:t>60</a:t>
                      </a:r>
                      <a:endParaRPr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80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Book Antiqua"/>
                        <a:buNone/>
                      </a:pPr>
                      <a:r>
                        <a:rPr lang="en-US" sz="2200" b="1">
                          <a:solidFill>
                            <a:srgbClr val="000000"/>
                          </a:solidFill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52</a:t>
                      </a:r>
                      <a:endParaRPr sz="2200" b="1"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1">
                          <a:solidFill>
                            <a:srgbClr val="000000"/>
                          </a:solidFill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45</a:t>
                      </a:r>
                      <a:endParaRPr sz="2200" b="1"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Book Antiqua"/>
                        <a:buNone/>
                      </a:pPr>
                      <a:r>
                        <a:rPr lang="en-US" sz="2200" b="1">
                          <a:solidFill>
                            <a:srgbClr val="000000"/>
                          </a:solidFill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42</a:t>
                      </a:r>
                      <a:endParaRPr sz="2200" b="1"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80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00"/>
                        <a:buFont typeface="Calibri"/>
                        <a:buNone/>
                      </a:pPr>
                      <a:r>
                        <a:rPr lang="en-US" sz="2200" b="1"/>
                        <a:t>0</a:t>
                      </a:r>
                      <a:endParaRPr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Book Antiqua"/>
                        <a:buNone/>
                      </a:pPr>
                      <a:r>
                        <a:rPr lang="en-US" sz="2200" b="1">
                          <a:solidFill>
                            <a:srgbClr val="000000"/>
                          </a:solidFill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58</a:t>
                      </a:r>
                      <a:endParaRPr sz="2200" b="1"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00"/>
                        <a:buFont typeface="Calibri"/>
                        <a:buNone/>
                      </a:pPr>
                      <a:r>
                        <a:rPr lang="en-US" sz="2200" b="1"/>
                        <a:t>51</a:t>
                      </a:r>
                      <a:endParaRPr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619" name="Google Shape;2619;p86"/>
          <p:cNvGraphicFramePr/>
          <p:nvPr/>
        </p:nvGraphicFramePr>
        <p:xfrm>
          <a:off x="6553200" y="1189038"/>
          <a:ext cx="2362200" cy="1477950"/>
        </p:xfrm>
        <a:graphic>
          <a:graphicData uri="http://schemas.openxmlformats.org/drawingml/2006/table">
            <a:tbl>
              <a:tblPr>
                <a:noFill/>
                <a:tableStyleId>{851CF4EA-D1BB-40FF-B8F5-498D31C3B60B}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180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75" marB="456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80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1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75" marB="456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620" name="Google Shape;2620;p86"/>
          <p:cNvSpPr/>
          <p:nvPr/>
        </p:nvSpPr>
        <p:spPr>
          <a:xfrm>
            <a:off x="228600" y="1092200"/>
            <a:ext cx="914400" cy="5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F</a:t>
            </a:r>
            <a:r>
              <a:rPr lang="en-US" sz="2400" b="1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 = 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21" name="Google Shape;2621;p86"/>
          <p:cNvSpPr/>
          <p:nvPr/>
        </p:nvSpPr>
        <p:spPr>
          <a:xfrm>
            <a:off x="5715000" y="990600"/>
            <a:ext cx="914400" cy="5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A</a:t>
            </a:r>
            <a:r>
              <a:rPr lang="en-US" sz="2400" b="1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 = 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22" name="Google Shape;2622;p86"/>
          <p:cNvSpPr/>
          <p:nvPr/>
        </p:nvSpPr>
        <p:spPr>
          <a:xfrm>
            <a:off x="457200" y="3675063"/>
            <a:ext cx="9144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           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2623" name="Google Shape;2623;p86"/>
          <p:cNvGrpSpPr/>
          <p:nvPr/>
        </p:nvGrpSpPr>
        <p:grpSpPr>
          <a:xfrm>
            <a:off x="2971800" y="3751263"/>
            <a:ext cx="2819400" cy="1095375"/>
            <a:chOff x="2743200" y="1266827"/>
            <a:chExt cx="3276600" cy="801682"/>
          </a:xfrm>
        </p:grpSpPr>
        <p:cxnSp>
          <p:nvCxnSpPr>
            <p:cNvPr id="2624" name="Google Shape;2624;p86"/>
            <p:cNvCxnSpPr/>
            <p:nvPr/>
          </p:nvCxnSpPr>
          <p:spPr>
            <a:xfrm>
              <a:off x="2743200" y="1676400"/>
              <a:ext cx="69215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625" name="Google Shape;2625;p86"/>
            <p:cNvSpPr/>
            <p:nvPr/>
          </p:nvSpPr>
          <p:spPr>
            <a:xfrm>
              <a:off x="3435050" y="1266827"/>
              <a:ext cx="1975922" cy="801682"/>
            </a:xfrm>
            <a:prstGeom prst="roundRect">
              <a:avLst>
                <a:gd name="adj" fmla="val 16667"/>
              </a:avLst>
            </a:prstGeom>
            <a:solidFill>
              <a:srgbClr val="FDE9D8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b="1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Min Filter</a:t>
              </a:r>
              <a:endParaRPr sz="1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cxnSp>
          <p:nvCxnSpPr>
            <p:cNvPr id="2626" name="Google Shape;2626;p86"/>
            <p:cNvCxnSpPr/>
            <p:nvPr/>
          </p:nvCxnSpPr>
          <p:spPr>
            <a:xfrm>
              <a:off x="5410200" y="1676400"/>
              <a:ext cx="60960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aphicFrame>
        <p:nvGraphicFramePr>
          <p:cNvPr id="2627" name="Google Shape;2627;p86"/>
          <p:cNvGraphicFramePr/>
          <p:nvPr/>
        </p:nvGraphicFramePr>
        <p:xfrm>
          <a:off x="912813" y="3475038"/>
          <a:ext cx="1752600" cy="1554150"/>
        </p:xfrm>
        <a:graphic>
          <a:graphicData uri="http://schemas.openxmlformats.org/drawingml/2006/table">
            <a:tbl>
              <a:tblPr>
                <a:noFill/>
                <a:tableStyleId>{851CF4EA-D1BB-40FF-B8F5-498D31C3B60B}</a:tableStyleId>
              </a:tblPr>
              <a:tblGrid>
                <a:gridCol w="573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4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5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180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00"/>
                        <a:buFont typeface="Calibri"/>
                        <a:buNone/>
                      </a:pPr>
                      <a:r>
                        <a:rPr lang="en-US" sz="2200" b="1"/>
                        <a:t>41</a:t>
                      </a:r>
                      <a:endParaRPr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Book Antiqua"/>
                        <a:buNone/>
                      </a:pPr>
                      <a:r>
                        <a:rPr lang="en-US" sz="2200" b="1">
                          <a:solidFill>
                            <a:srgbClr val="000000"/>
                          </a:solidFill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200</a:t>
                      </a:r>
                      <a:endParaRPr sz="2200" b="1"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00"/>
                        <a:buFont typeface="Calibri"/>
                        <a:buNone/>
                      </a:pPr>
                      <a:r>
                        <a:rPr lang="en-US" sz="2200" b="1"/>
                        <a:t>60</a:t>
                      </a:r>
                      <a:endParaRPr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80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Book Antiqua"/>
                        <a:buNone/>
                      </a:pPr>
                      <a:r>
                        <a:rPr lang="en-US" sz="2200" b="1">
                          <a:solidFill>
                            <a:srgbClr val="000000"/>
                          </a:solidFill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52</a:t>
                      </a:r>
                      <a:endParaRPr sz="2200" b="1"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1">
                          <a:solidFill>
                            <a:srgbClr val="000000"/>
                          </a:solidFill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45</a:t>
                      </a:r>
                      <a:endParaRPr sz="2200" b="1"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Book Antiqua"/>
                        <a:buNone/>
                      </a:pPr>
                      <a:r>
                        <a:rPr lang="en-US" sz="2200" b="1">
                          <a:solidFill>
                            <a:srgbClr val="000000"/>
                          </a:solidFill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42</a:t>
                      </a:r>
                      <a:endParaRPr sz="2200" b="1"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80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00"/>
                        <a:buFont typeface="Calibri"/>
                        <a:buNone/>
                      </a:pPr>
                      <a:r>
                        <a:rPr lang="en-US" sz="2200" b="1"/>
                        <a:t>0</a:t>
                      </a:r>
                      <a:endParaRPr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Book Antiqua"/>
                        <a:buNone/>
                      </a:pPr>
                      <a:r>
                        <a:rPr lang="en-US" sz="2200" b="1">
                          <a:solidFill>
                            <a:srgbClr val="000000"/>
                          </a:solidFill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58</a:t>
                      </a:r>
                      <a:endParaRPr sz="2200" b="1"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00"/>
                        <a:buFont typeface="Calibri"/>
                        <a:buNone/>
                      </a:pPr>
                      <a:r>
                        <a:rPr lang="en-US" sz="2200" b="1"/>
                        <a:t>51</a:t>
                      </a:r>
                      <a:endParaRPr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628" name="Google Shape;2628;p86"/>
          <p:cNvGraphicFramePr/>
          <p:nvPr/>
        </p:nvGraphicFramePr>
        <p:xfrm>
          <a:off x="6553200" y="3551238"/>
          <a:ext cx="2362200" cy="1477950"/>
        </p:xfrm>
        <a:graphic>
          <a:graphicData uri="http://schemas.openxmlformats.org/drawingml/2006/table">
            <a:tbl>
              <a:tblPr>
                <a:noFill/>
                <a:tableStyleId>{851CF4EA-D1BB-40FF-B8F5-498D31C3B60B}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180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75" marB="456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80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1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75" marB="456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629" name="Google Shape;2629;p86"/>
          <p:cNvSpPr/>
          <p:nvPr/>
        </p:nvSpPr>
        <p:spPr>
          <a:xfrm>
            <a:off x="228600" y="3454400"/>
            <a:ext cx="914400" cy="5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F</a:t>
            </a:r>
            <a:r>
              <a:rPr lang="en-US" sz="2400" b="1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 = 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30" name="Google Shape;2630;p86"/>
          <p:cNvSpPr/>
          <p:nvPr/>
        </p:nvSpPr>
        <p:spPr>
          <a:xfrm>
            <a:off x="5715000" y="3352800"/>
            <a:ext cx="914400" cy="5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A</a:t>
            </a:r>
            <a:r>
              <a:rPr lang="en-US" sz="2400" b="1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 = 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31" name="Google Shape;2631;p86"/>
          <p:cNvSpPr/>
          <p:nvPr/>
        </p:nvSpPr>
        <p:spPr>
          <a:xfrm>
            <a:off x="7162800" y="1711325"/>
            <a:ext cx="1008063" cy="461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6600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200</a:t>
            </a:r>
            <a:endParaRPr/>
          </a:p>
        </p:txBody>
      </p:sp>
      <p:sp>
        <p:nvSpPr>
          <p:cNvPr id="2632" name="Google Shape;2632;p86"/>
          <p:cNvSpPr/>
          <p:nvPr/>
        </p:nvSpPr>
        <p:spPr>
          <a:xfrm>
            <a:off x="7162800" y="4033838"/>
            <a:ext cx="1008063" cy="461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6600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7" name="Google Shape;2637;p8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3400" y="76200"/>
            <a:ext cx="8534400" cy="62182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38" name="Google Shape;2638;p87"/>
          <p:cNvGrpSpPr/>
          <p:nvPr/>
        </p:nvGrpSpPr>
        <p:grpSpPr>
          <a:xfrm>
            <a:off x="0" y="6376988"/>
            <a:ext cx="9296400" cy="557212"/>
            <a:chOff x="0" y="6376988"/>
            <a:chExt cx="9296400" cy="557212"/>
          </a:xfrm>
        </p:grpSpPr>
        <p:grpSp>
          <p:nvGrpSpPr>
            <p:cNvPr id="2639" name="Google Shape;2639;p87"/>
            <p:cNvGrpSpPr/>
            <p:nvPr/>
          </p:nvGrpSpPr>
          <p:grpSpPr>
            <a:xfrm>
              <a:off x="0" y="6392863"/>
              <a:ext cx="9144000" cy="465137"/>
              <a:chOff x="0" y="6392863"/>
              <a:chExt cx="9144000" cy="465137"/>
            </a:xfrm>
          </p:grpSpPr>
          <p:sp>
            <p:nvSpPr>
              <p:cNvPr id="2640" name="Google Shape;2640;p87"/>
              <p:cNvSpPr txBox="1"/>
              <p:nvPr/>
            </p:nvSpPr>
            <p:spPr>
              <a:xfrm>
                <a:off x="0" y="6392863"/>
                <a:ext cx="9144000" cy="465137"/>
              </a:xfrm>
              <a:prstGeom prst="rect">
                <a:avLst/>
              </a:prstGeom>
              <a:solidFill>
                <a:srgbClr val="C0504D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200" b="1">
                    <a:solidFill>
                      <a:srgbClr val="FF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</a:t>
                </a:r>
                <a:endParaRPr sz="4400">
                  <a:solidFill>
                    <a:srgbClr val="FF0000"/>
                  </a:solidFill>
                  <a:latin typeface="Verdana"/>
                  <a:ea typeface="Verdana"/>
                  <a:cs typeface="Verdana"/>
                  <a:sym typeface="Verdana"/>
                </a:endParaRPr>
              </a:p>
            </p:txBody>
          </p:sp>
          <p:sp>
            <p:nvSpPr>
              <p:cNvPr id="2641" name="Google Shape;2641;p87"/>
              <p:cNvSpPr/>
              <p:nvPr/>
            </p:nvSpPr>
            <p:spPr>
              <a:xfrm>
                <a:off x="76200" y="6410412"/>
                <a:ext cx="1921169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b="1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Kiran TALELE </a:t>
                </a:r>
                <a:endParaRPr/>
              </a:p>
            </p:txBody>
          </p:sp>
        </p:grpSp>
        <p:sp>
          <p:nvSpPr>
            <p:cNvPr id="2642" name="Google Shape;2642;p87"/>
            <p:cNvSpPr txBox="1"/>
            <p:nvPr/>
          </p:nvSpPr>
          <p:spPr>
            <a:xfrm>
              <a:off x="8458200" y="6376988"/>
              <a:ext cx="838200" cy="5572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fld id="{00000000-1234-1234-1234-123412341234}" type="slidenum">
                <a:rPr lang="en-US" sz="2800" b="1">
                  <a:solidFill>
                    <a:srgbClr val="FFFF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75</a:t>
              </a:fld>
              <a:r>
                <a:rPr lang="en-US" sz="2400" b="1">
                  <a:solidFill>
                    <a:srgbClr val="C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endParaRPr sz="2800" b="1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pic>
        <p:nvPicPr>
          <p:cNvPr id="2643" name="Google Shape;2643;p8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200" y="88900"/>
            <a:ext cx="2209800" cy="56149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8" name="Google Shape;2648;p8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4975" y="174625"/>
            <a:ext cx="7058025" cy="5845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9" name="Google Shape;2649;p8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722438" y="6029325"/>
            <a:ext cx="6964362" cy="82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54" name="Google Shape;2654;p89"/>
          <p:cNvGrpSpPr/>
          <p:nvPr/>
        </p:nvGrpSpPr>
        <p:grpSpPr>
          <a:xfrm>
            <a:off x="381000" y="1390650"/>
            <a:ext cx="8758238" cy="3409950"/>
            <a:chOff x="323851" y="1085850"/>
            <a:chExt cx="8757510" cy="3409950"/>
          </a:xfrm>
        </p:grpSpPr>
        <p:pic>
          <p:nvPicPr>
            <p:cNvPr id="2655" name="Google Shape;2655;p89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23851" y="1085850"/>
              <a:ext cx="8057480" cy="34099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56" name="Google Shape;2656;p89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934200" y="1085850"/>
              <a:ext cx="2147161" cy="34099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657" name="Google Shape;2657;p89"/>
          <p:cNvGrpSpPr/>
          <p:nvPr/>
        </p:nvGrpSpPr>
        <p:grpSpPr>
          <a:xfrm>
            <a:off x="0" y="6343650"/>
            <a:ext cx="9448800" cy="557213"/>
            <a:chOff x="0" y="6343564"/>
            <a:chExt cx="9448800" cy="557212"/>
          </a:xfrm>
        </p:grpSpPr>
        <p:grpSp>
          <p:nvGrpSpPr>
            <p:cNvPr id="2658" name="Google Shape;2658;p89"/>
            <p:cNvGrpSpPr/>
            <p:nvPr/>
          </p:nvGrpSpPr>
          <p:grpSpPr>
            <a:xfrm>
              <a:off x="0" y="6392863"/>
              <a:ext cx="9144000" cy="465137"/>
              <a:chOff x="0" y="6392863"/>
              <a:chExt cx="9144000" cy="465137"/>
            </a:xfrm>
          </p:grpSpPr>
          <p:sp>
            <p:nvSpPr>
              <p:cNvPr id="2659" name="Google Shape;2659;p89"/>
              <p:cNvSpPr txBox="1"/>
              <p:nvPr/>
            </p:nvSpPr>
            <p:spPr>
              <a:xfrm>
                <a:off x="0" y="6392863"/>
                <a:ext cx="9144000" cy="465137"/>
              </a:xfrm>
              <a:prstGeom prst="rect">
                <a:avLst/>
              </a:prstGeom>
              <a:solidFill>
                <a:srgbClr val="C0504D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200" b="1">
                    <a:solidFill>
                      <a:srgbClr val="FF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</a:t>
                </a:r>
                <a:endParaRPr sz="4400">
                  <a:solidFill>
                    <a:srgbClr val="FF0000"/>
                  </a:solidFill>
                  <a:latin typeface="Verdana"/>
                  <a:ea typeface="Verdana"/>
                  <a:cs typeface="Verdana"/>
                  <a:sym typeface="Verdana"/>
                </a:endParaRPr>
              </a:p>
            </p:txBody>
          </p:sp>
          <p:sp>
            <p:nvSpPr>
              <p:cNvPr id="2660" name="Google Shape;2660;p89"/>
              <p:cNvSpPr/>
              <p:nvPr/>
            </p:nvSpPr>
            <p:spPr>
              <a:xfrm>
                <a:off x="76200" y="6410412"/>
                <a:ext cx="1921169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b="1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Kiran TALELE </a:t>
                </a:r>
                <a:endParaRPr/>
              </a:p>
            </p:txBody>
          </p:sp>
        </p:grpSp>
        <p:sp>
          <p:nvSpPr>
            <p:cNvPr id="2661" name="Google Shape;2661;p89"/>
            <p:cNvSpPr txBox="1"/>
            <p:nvPr/>
          </p:nvSpPr>
          <p:spPr>
            <a:xfrm>
              <a:off x="8610600" y="6343564"/>
              <a:ext cx="838200" cy="5572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fld id="{00000000-1234-1234-1234-123412341234}" type="slidenum">
                <a:rPr lang="en-US" sz="2800" b="1">
                  <a:solidFill>
                    <a:srgbClr val="FFFF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77</a:t>
              </a:fld>
              <a:r>
                <a:rPr lang="en-US" sz="2400" b="1">
                  <a:solidFill>
                    <a:srgbClr val="C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endParaRPr sz="2800" b="1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2662" name="Google Shape;2662;p89"/>
          <p:cNvSpPr txBox="1"/>
          <p:nvPr/>
        </p:nvSpPr>
        <p:spPr>
          <a:xfrm>
            <a:off x="76200" y="304800"/>
            <a:ext cx="8229600" cy="792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000099"/>
                </a:solidFill>
                <a:latin typeface="Cambria"/>
                <a:ea typeface="Cambria"/>
                <a:cs typeface="Cambria"/>
                <a:sym typeface="Cambria"/>
              </a:rPr>
              <a:t>   Result :</a:t>
            </a:r>
            <a:endParaRPr sz="3200" b="1">
              <a:solidFill>
                <a:srgbClr val="000099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7" name="Google Shape;2667;p90"/>
          <p:cNvSpPr txBox="1"/>
          <p:nvPr/>
        </p:nvSpPr>
        <p:spPr>
          <a:xfrm>
            <a:off x="304800" y="122238"/>
            <a:ext cx="8229600" cy="792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rgbClr val="660066"/>
                </a:solidFill>
                <a:latin typeface="Cambria"/>
                <a:ea typeface="Cambria"/>
                <a:cs typeface="Cambria"/>
                <a:sym typeface="Cambria"/>
              </a:rPr>
              <a:t>    Sharpening Derivative Filters</a:t>
            </a:r>
            <a:endParaRPr/>
          </a:p>
        </p:txBody>
      </p:sp>
      <p:graphicFrame>
        <p:nvGraphicFramePr>
          <p:cNvPr id="2668" name="Google Shape;2668;p90"/>
          <p:cNvGraphicFramePr/>
          <p:nvPr/>
        </p:nvGraphicFramePr>
        <p:xfrm>
          <a:off x="414338" y="1905000"/>
          <a:ext cx="7739075" cy="4114800"/>
        </p:xfrm>
        <a:graphic>
          <a:graphicData uri="http://schemas.openxmlformats.org/drawingml/2006/table">
            <a:tbl>
              <a:tblPr firstRow="1" bandRow="1">
                <a:noFill/>
                <a:tableStyleId>{ED3B8221-7057-4623-9A43-A922D754105F}</a:tableStyleId>
              </a:tblPr>
              <a:tblGrid>
                <a:gridCol w="2757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13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675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37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800"/>
                    </a:p>
                  </a:txBody>
                  <a:tcPr marL="91450" marR="91450" marT="45700" marB="45700"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800"/>
                    </a:p>
                  </a:txBody>
                  <a:tcPr marL="91450" marR="91450" marT="45700" marB="45700"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800"/>
                    </a:p>
                  </a:txBody>
                  <a:tcPr marL="91450" marR="91450" marT="45700" marB="45700">
                    <a:solidFill>
                      <a:srgbClr val="DAEE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126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/>
                    </a:p>
                  </a:txBody>
                  <a:tcPr marL="91450" marR="91450" marT="45700" marB="457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800"/>
                    </a:p>
                  </a:txBody>
                  <a:tcPr marL="91450" marR="91450" marT="45700" marB="457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800"/>
                    </a:p>
                  </a:txBody>
                  <a:tcPr marL="91450" marR="91450" marT="45700" marB="457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647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20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200"/>
                    </a:p>
                  </a:txBody>
                  <a:tcPr marL="91450" marR="91450" marT="45700" marB="457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800"/>
                    </a:p>
                  </a:txBody>
                  <a:tcPr marL="91450" marR="91450" marT="45700" marB="457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80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800"/>
                    </a:p>
                  </a:txBody>
                  <a:tcPr marL="91450" marR="91450" marT="45700" marB="457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2669" name="Google Shape;2669;p90"/>
          <p:cNvGrpSpPr/>
          <p:nvPr/>
        </p:nvGrpSpPr>
        <p:grpSpPr>
          <a:xfrm>
            <a:off x="0" y="6376988"/>
            <a:ext cx="9296400" cy="557212"/>
            <a:chOff x="0" y="6376988"/>
            <a:chExt cx="9296400" cy="557212"/>
          </a:xfrm>
        </p:grpSpPr>
        <p:grpSp>
          <p:nvGrpSpPr>
            <p:cNvPr id="2670" name="Google Shape;2670;p90"/>
            <p:cNvGrpSpPr/>
            <p:nvPr/>
          </p:nvGrpSpPr>
          <p:grpSpPr>
            <a:xfrm>
              <a:off x="0" y="6392863"/>
              <a:ext cx="9144000" cy="465137"/>
              <a:chOff x="0" y="6392863"/>
              <a:chExt cx="9144000" cy="465137"/>
            </a:xfrm>
          </p:grpSpPr>
          <p:sp>
            <p:nvSpPr>
              <p:cNvPr id="2671" name="Google Shape;2671;p90"/>
              <p:cNvSpPr txBox="1"/>
              <p:nvPr/>
            </p:nvSpPr>
            <p:spPr>
              <a:xfrm>
                <a:off x="0" y="6392863"/>
                <a:ext cx="9144000" cy="465137"/>
              </a:xfrm>
              <a:prstGeom prst="rect">
                <a:avLst/>
              </a:prstGeom>
              <a:solidFill>
                <a:srgbClr val="C0504D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200" b="1">
                    <a:solidFill>
                      <a:srgbClr val="FF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</a:t>
                </a:r>
                <a:endParaRPr sz="4400">
                  <a:solidFill>
                    <a:srgbClr val="FF0000"/>
                  </a:solidFill>
                  <a:latin typeface="Verdana"/>
                  <a:ea typeface="Verdana"/>
                  <a:cs typeface="Verdana"/>
                  <a:sym typeface="Verdana"/>
                </a:endParaRPr>
              </a:p>
            </p:txBody>
          </p:sp>
          <p:sp>
            <p:nvSpPr>
              <p:cNvPr id="2672" name="Google Shape;2672;p90"/>
              <p:cNvSpPr/>
              <p:nvPr/>
            </p:nvSpPr>
            <p:spPr>
              <a:xfrm>
                <a:off x="76200" y="6410412"/>
                <a:ext cx="1921169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b="1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Kiran TALELE </a:t>
                </a:r>
                <a:endParaRPr/>
              </a:p>
            </p:txBody>
          </p:sp>
        </p:grpSp>
        <p:sp>
          <p:nvSpPr>
            <p:cNvPr id="2673" name="Google Shape;2673;p90"/>
            <p:cNvSpPr txBox="1"/>
            <p:nvPr/>
          </p:nvSpPr>
          <p:spPr>
            <a:xfrm>
              <a:off x="8534400" y="6376988"/>
              <a:ext cx="762000" cy="5572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fld id="{00000000-1234-1234-1234-123412341234}" type="slidenum">
                <a:rPr lang="en-US" sz="2800" b="1">
                  <a:solidFill>
                    <a:srgbClr val="FFFF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78</a:t>
              </a:fld>
              <a:r>
                <a:rPr lang="en-US" sz="2400" b="1">
                  <a:solidFill>
                    <a:srgbClr val="C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endParaRPr sz="2800" b="1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2674" name="Google Shape;2674;p90"/>
          <p:cNvSpPr/>
          <p:nvPr/>
        </p:nvSpPr>
        <p:spPr>
          <a:xfrm>
            <a:off x="2819400" y="2865438"/>
            <a:ext cx="609600" cy="609600"/>
          </a:xfrm>
          <a:prstGeom prst="chevron">
            <a:avLst>
              <a:gd name="adj" fmla="val 50000"/>
            </a:avLst>
          </a:prstGeom>
          <a:solidFill>
            <a:srgbClr val="C0504D"/>
          </a:solidFill>
          <a:ln w="9525" cap="flat" cmpd="sng">
            <a:solidFill>
              <a:srgbClr val="7C5F9F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accen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75" name="Google Shape;2675;p90"/>
          <p:cNvSpPr/>
          <p:nvPr/>
        </p:nvSpPr>
        <p:spPr>
          <a:xfrm>
            <a:off x="5105400" y="2865438"/>
            <a:ext cx="609600" cy="609600"/>
          </a:xfrm>
          <a:prstGeom prst="chevron">
            <a:avLst>
              <a:gd name="adj" fmla="val 50000"/>
            </a:avLst>
          </a:prstGeom>
          <a:gradFill>
            <a:gsLst>
              <a:gs pos="0">
                <a:srgbClr val="759336"/>
              </a:gs>
              <a:gs pos="80000">
                <a:srgbClr val="99C247"/>
              </a:gs>
              <a:gs pos="100000">
                <a:srgbClr val="9BC545"/>
              </a:gs>
            </a:gsLst>
            <a:lin ang="16200000" scaled="0"/>
          </a:gradFill>
          <a:ln w="9525" cap="flat" cmpd="sng">
            <a:solidFill>
              <a:srgbClr val="97B853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accen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76" name="Google Shape;2676;p90"/>
          <p:cNvSpPr/>
          <p:nvPr/>
        </p:nvSpPr>
        <p:spPr>
          <a:xfrm rot="10800000">
            <a:off x="5105400" y="4648200"/>
            <a:ext cx="609600" cy="609600"/>
          </a:xfrm>
          <a:prstGeom prst="chevron">
            <a:avLst>
              <a:gd name="adj" fmla="val 50000"/>
            </a:avLst>
          </a:prstGeom>
          <a:solidFill>
            <a:srgbClr val="FEB7F5"/>
          </a:solidFill>
          <a:ln w="9525" cap="flat" cmpd="sng">
            <a:solidFill>
              <a:srgbClr val="7C5F9F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accen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77" name="Google Shape;2677;p90"/>
          <p:cNvSpPr/>
          <p:nvPr/>
        </p:nvSpPr>
        <p:spPr>
          <a:xfrm rot="10800000">
            <a:off x="2837040" y="4663656"/>
            <a:ext cx="609600" cy="609600"/>
          </a:xfrm>
          <a:prstGeom prst="chevron">
            <a:avLst>
              <a:gd name="adj" fmla="val 50000"/>
            </a:avLst>
          </a:prstGeom>
          <a:gradFill>
            <a:gsLst>
              <a:gs pos="0">
                <a:schemeClr val="dk1"/>
              </a:gs>
              <a:gs pos="80000">
                <a:schemeClr val="dk1"/>
              </a:gs>
              <a:gs pos="100000">
                <a:schemeClr val="dk1"/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accen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78" name="Google Shape;2678;p90"/>
          <p:cNvSpPr txBox="1"/>
          <p:nvPr/>
        </p:nvSpPr>
        <p:spPr>
          <a:xfrm>
            <a:off x="457200" y="4389438"/>
            <a:ext cx="2438400" cy="792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000099"/>
                </a:solidFill>
                <a:latin typeface="Cambria"/>
                <a:ea typeface="Cambria"/>
                <a:cs typeface="Cambria"/>
                <a:sym typeface="Cambria"/>
              </a:rPr>
              <a:t>Sharpening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000099"/>
                </a:solidFill>
                <a:latin typeface="Cambria"/>
                <a:ea typeface="Cambria"/>
                <a:cs typeface="Cambria"/>
                <a:sym typeface="Cambria"/>
              </a:rPr>
              <a:t>Filter</a:t>
            </a:r>
            <a:endParaRPr/>
          </a:p>
        </p:txBody>
      </p:sp>
      <p:sp>
        <p:nvSpPr>
          <p:cNvPr id="2679" name="Google Shape;2679;p90"/>
          <p:cNvSpPr txBox="1"/>
          <p:nvPr/>
        </p:nvSpPr>
        <p:spPr>
          <a:xfrm>
            <a:off x="457200" y="2636838"/>
            <a:ext cx="2438400" cy="792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000099"/>
                </a:solidFill>
                <a:latin typeface="Cambria"/>
                <a:ea typeface="Cambria"/>
                <a:cs typeface="Cambria"/>
                <a:sym typeface="Cambria"/>
              </a:rPr>
              <a:t>Smoothing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000099"/>
                </a:solidFill>
                <a:latin typeface="Cambria"/>
                <a:ea typeface="Cambria"/>
                <a:cs typeface="Cambria"/>
                <a:sym typeface="Cambria"/>
              </a:rPr>
              <a:t>Filter</a:t>
            </a:r>
            <a:endParaRPr/>
          </a:p>
        </p:txBody>
      </p:sp>
      <p:sp>
        <p:nvSpPr>
          <p:cNvPr id="2680" name="Google Shape;2680;p90"/>
          <p:cNvSpPr txBox="1"/>
          <p:nvPr/>
        </p:nvSpPr>
        <p:spPr>
          <a:xfrm>
            <a:off x="3505200" y="2713038"/>
            <a:ext cx="1295400" cy="792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000099"/>
                </a:solidFill>
                <a:latin typeface="Cambria"/>
                <a:ea typeface="Cambria"/>
                <a:cs typeface="Cambria"/>
                <a:sym typeface="Cambria"/>
              </a:rPr>
              <a:t>   SUM</a:t>
            </a:r>
            <a:endParaRPr/>
          </a:p>
        </p:txBody>
      </p:sp>
      <p:sp>
        <p:nvSpPr>
          <p:cNvPr id="2681" name="Google Shape;2681;p90"/>
          <p:cNvSpPr txBox="1"/>
          <p:nvPr/>
        </p:nvSpPr>
        <p:spPr>
          <a:xfrm>
            <a:off x="5562600" y="2713038"/>
            <a:ext cx="2286000" cy="792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000099"/>
                </a:solidFill>
                <a:latin typeface="Cambria"/>
                <a:ea typeface="Cambria"/>
                <a:cs typeface="Cambria"/>
                <a:sym typeface="Cambria"/>
              </a:rPr>
              <a:t>Integration</a:t>
            </a:r>
            <a:endParaRPr/>
          </a:p>
        </p:txBody>
      </p:sp>
      <p:sp>
        <p:nvSpPr>
          <p:cNvPr id="2682" name="Google Shape;2682;p90"/>
          <p:cNvSpPr txBox="1"/>
          <p:nvPr/>
        </p:nvSpPr>
        <p:spPr>
          <a:xfrm>
            <a:off x="5410200" y="4511675"/>
            <a:ext cx="2895600" cy="792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000099"/>
                </a:solidFill>
                <a:latin typeface="Cambria"/>
                <a:ea typeface="Cambria"/>
                <a:cs typeface="Cambria"/>
                <a:sym typeface="Cambria"/>
              </a:rPr>
              <a:t>Differentiation</a:t>
            </a:r>
            <a:endParaRPr/>
          </a:p>
        </p:txBody>
      </p:sp>
      <p:sp>
        <p:nvSpPr>
          <p:cNvPr id="2683" name="Google Shape;2683;p90"/>
          <p:cNvSpPr txBox="1"/>
          <p:nvPr/>
        </p:nvSpPr>
        <p:spPr>
          <a:xfrm>
            <a:off x="533400" y="838200"/>
            <a:ext cx="5486400" cy="792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FF0000"/>
                </a:solidFill>
                <a:latin typeface="Cambria"/>
                <a:ea typeface="Cambria"/>
                <a:cs typeface="Cambria"/>
                <a:sym typeface="Cambria"/>
              </a:rPr>
              <a:t>  Concept : </a:t>
            </a:r>
            <a:endParaRPr/>
          </a:p>
        </p:txBody>
      </p:sp>
      <p:sp>
        <p:nvSpPr>
          <p:cNvPr id="2684" name="Google Shape;2684;p90"/>
          <p:cNvSpPr/>
          <p:nvPr/>
        </p:nvSpPr>
        <p:spPr>
          <a:xfrm>
            <a:off x="8305800" y="2865438"/>
            <a:ext cx="762000" cy="1858962"/>
          </a:xfrm>
          <a:prstGeom prst="curvedLeftArrow">
            <a:avLst>
              <a:gd name="adj1" fmla="val 25000"/>
              <a:gd name="adj2" fmla="val 50000"/>
              <a:gd name="adj3" fmla="val 25000"/>
            </a:avLst>
          </a:prstGeom>
          <a:gradFill>
            <a:gsLst>
              <a:gs pos="0">
                <a:srgbClr val="C86C1F"/>
              </a:gs>
              <a:gs pos="80000">
                <a:srgbClr val="FF8E29"/>
              </a:gs>
              <a:gs pos="100000">
                <a:srgbClr val="FF8D25"/>
              </a:gs>
            </a:gsLst>
            <a:lin ang="16200000" scaled="0"/>
          </a:gradFill>
          <a:ln w="9525" cap="flat" cmpd="sng">
            <a:solidFill>
              <a:srgbClr val="F5913F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85" name="Google Shape;2685;p90"/>
          <p:cNvSpPr txBox="1"/>
          <p:nvPr/>
        </p:nvSpPr>
        <p:spPr>
          <a:xfrm>
            <a:off x="3200400" y="4541838"/>
            <a:ext cx="2057400" cy="792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000099"/>
                </a:solidFill>
                <a:latin typeface="Cambria"/>
                <a:ea typeface="Cambria"/>
                <a:cs typeface="Cambria"/>
                <a:sym typeface="Cambria"/>
              </a:rPr>
              <a:t>Difference</a:t>
            </a:r>
            <a:endParaRPr/>
          </a:p>
        </p:txBody>
      </p:sp>
      <p:sp>
        <p:nvSpPr>
          <p:cNvPr id="2686" name="Google Shape;2686;p90"/>
          <p:cNvSpPr txBox="1"/>
          <p:nvPr/>
        </p:nvSpPr>
        <p:spPr>
          <a:xfrm>
            <a:off x="457200" y="3551238"/>
            <a:ext cx="1752600" cy="563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800000"/>
                </a:solidFill>
                <a:latin typeface="Cambria"/>
                <a:ea typeface="Cambria"/>
                <a:cs typeface="Cambria"/>
                <a:sym typeface="Cambria"/>
              </a:rPr>
              <a:t>Ex. LPF</a:t>
            </a:r>
            <a:endParaRPr/>
          </a:p>
        </p:txBody>
      </p:sp>
      <p:sp>
        <p:nvSpPr>
          <p:cNvPr id="2687" name="Google Shape;2687;p90"/>
          <p:cNvSpPr txBox="1"/>
          <p:nvPr/>
        </p:nvSpPr>
        <p:spPr>
          <a:xfrm>
            <a:off x="457200" y="5303838"/>
            <a:ext cx="1752600" cy="563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800000"/>
                </a:solidFill>
                <a:latin typeface="Cambria"/>
                <a:ea typeface="Cambria"/>
                <a:cs typeface="Cambria"/>
                <a:sym typeface="Cambria"/>
              </a:rPr>
              <a:t>Ex. HPF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6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6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6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6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6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6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6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2" name="Google Shape;2692;p91"/>
          <p:cNvSpPr txBox="1">
            <a:spLocks noGrp="1"/>
          </p:cNvSpPr>
          <p:nvPr>
            <p:ph type="title"/>
          </p:nvPr>
        </p:nvSpPr>
        <p:spPr>
          <a:xfrm>
            <a:off x="152400" y="76200"/>
            <a:ext cx="8991600" cy="1401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32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[ III ]</a:t>
            </a:r>
            <a:r>
              <a:rPr lang="en-US" sz="32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lang="en-US" sz="3200" b="1">
                <a:solidFill>
                  <a:srgbClr val="C00000"/>
                </a:solidFill>
                <a:latin typeface="Cambria"/>
                <a:ea typeface="Cambria"/>
                <a:cs typeface="Cambria"/>
                <a:sym typeface="Cambria"/>
              </a:rPr>
              <a:t>Sharpening  First Order Derivative filters</a:t>
            </a:r>
            <a:br>
              <a:rPr lang="en-US" sz="3200" b="1">
                <a:solidFill>
                  <a:srgbClr val="C00000"/>
                </a:solidFill>
                <a:latin typeface="Cambria"/>
                <a:ea typeface="Cambria"/>
                <a:cs typeface="Cambria"/>
                <a:sym typeface="Cambria"/>
              </a:rPr>
            </a:br>
            <a:r>
              <a:rPr lang="en-US" sz="3200" b="1">
                <a:solidFill>
                  <a:srgbClr val="C00000"/>
                </a:solidFill>
                <a:latin typeface="Cambria"/>
                <a:ea typeface="Cambria"/>
                <a:cs typeface="Cambria"/>
                <a:sym typeface="Cambria"/>
              </a:rPr>
              <a:t>            [</a:t>
            </a:r>
            <a:r>
              <a:rPr lang="en-US" sz="3200" b="1">
                <a:solidFill>
                  <a:srgbClr val="170FB1"/>
                </a:solidFill>
                <a:latin typeface="Cambria"/>
                <a:ea typeface="Cambria"/>
                <a:cs typeface="Cambria"/>
                <a:sym typeface="Cambria"/>
              </a:rPr>
              <a:t>also called as Gradient Filters</a:t>
            </a:r>
            <a:r>
              <a:rPr lang="en-US" sz="3200" b="1">
                <a:solidFill>
                  <a:srgbClr val="C00000"/>
                </a:solidFill>
                <a:latin typeface="Cambria"/>
                <a:ea typeface="Cambria"/>
                <a:cs typeface="Cambria"/>
                <a:sym typeface="Cambria"/>
              </a:rPr>
              <a:t>]</a:t>
            </a:r>
            <a:br>
              <a:rPr lang="en-US" sz="3200" b="1">
                <a:solidFill>
                  <a:srgbClr val="C00000"/>
                </a:solidFill>
                <a:latin typeface="Cambria"/>
                <a:ea typeface="Cambria"/>
                <a:cs typeface="Cambria"/>
                <a:sym typeface="Cambria"/>
              </a:rPr>
            </a:br>
            <a:r>
              <a:rPr lang="en-US" sz="3200" b="1">
                <a:solidFill>
                  <a:srgbClr val="C00000"/>
                </a:solidFill>
                <a:latin typeface="Cambria"/>
                <a:ea typeface="Cambria"/>
                <a:cs typeface="Cambria"/>
                <a:sym typeface="Cambria"/>
              </a:rPr>
              <a:t>     </a:t>
            </a:r>
            <a:endParaRPr sz="32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2693" name="Google Shape;2693;p91"/>
          <p:cNvSpPr txBox="1"/>
          <p:nvPr/>
        </p:nvSpPr>
        <p:spPr>
          <a:xfrm>
            <a:off x="1219200" y="914400"/>
            <a:ext cx="8991600" cy="792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32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Eg:  Robert, </a:t>
            </a:r>
            <a:r>
              <a:rPr lang="en-US" sz="3200">
                <a:solidFill>
                  <a:srgbClr val="0D0D0D"/>
                </a:solidFill>
                <a:latin typeface="Calibri"/>
                <a:ea typeface="Calibri"/>
                <a:cs typeface="Calibri"/>
                <a:sym typeface="Calibri"/>
              </a:rPr>
              <a:t>Prewit, Sobel and Fri-chen  filters</a:t>
            </a:r>
            <a:r>
              <a:rPr lang="en-US" sz="3200" b="1">
                <a:solidFill>
                  <a:srgbClr val="C00000"/>
                </a:solidFill>
                <a:latin typeface="Cambria"/>
                <a:ea typeface="Cambria"/>
                <a:cs typeface="Cambria"/>
                <a:sym typeface="Cambria"/>
              </a:rPr>
              <a:t>    </a:t>
            </a:r>
            <a:endParaRPr sz="3200" b="1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grpSp>
        <p:nvGrpSpPr>
          <p:cNvPr id="2694" name="Google Shape;2694;p91"/>
          <p:cNvGrpSpPr/>
          <p:nvPr/>
        </p:nvGrpSpPr>
        <p:grpSpPr>
          <a:xfrm>
            <a:off x="0" y="6376988"/>
            <a:ext cx="9296400" cy="557212"/>
            <a:chOff x="0" y="6376988"/>
            <a:chExt cx="9296400" cy="557212"/>
          </a:xfrm>
        </p:grpSpPr>
        <p:grpSp>
          <p:nvGrpSpPr>
            <p:cNvPr id="2695" name="Google Shape;2695;p91"/>
            <p:cNvGrpSpPr/>
            <p:nvPr/>
          </p:nvGrpSpPr>
          <p:grpSpPr>
            <a:xfrm>
              <a:off x="0" y="6392863"/>
              <a:ext cx="9144000" cy="465137"/>
              <a:chOff x="0" y="6392863"/>
              <a:chExt cx="9144000" cy="465137"/>
            </a:xfrm>
          </p:grpSpPr>
          <p:sp>
            <p:nvSpPr>
              <p:cNvPr id="2696" name="Google Shape;2696;p91"/>
              <p:cNvSpPr txBox="1"/>
              <p:nvPr/>
            </p:nvSpPr>
            <p:spPr>
              <a:xfrm>
                <a:off x="0" y="6392863"/>
                <a:ext cx="9144000" cy="465137"/>
              </a:xfrm>
              <a:prstGeom prst="rect">
                <a:avLst/>
              </a:prstGeom>
              <a:solidFill>
                <a:srgbClr val="C0504D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200" b="1">
                    <a:solidFill>
                      <a:srgbClr val="FF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</a:t>
                </a:r>
                <a:endParaRPr sz="4400">
                  <a:solidFill>
                    <a:srgbClr val="FF0000"/>
                  </a:solidFill>
                  <a:latin typeface="Verdana"/>
                  <a:ea typeface="Verdana"/>
                  <a:cs typeface="Verdana"/>
                  <a:sym typeface="Verdana"/>
                </a:endParaRPr>
              </a:p>
            </p:txBody>
          </p:sp>
          <p:sp>
            <p:nvSpPr>
              <p:cNvPr id="2697" name="Google Shape;2697;p91"/>
              <p:cNvSpPr/>
              <p:nvPr/>
            </p:nvSpPr>
            <p:spPr>
              <a:xfrm>
                <a:off x="76200" y="6410412"/>
                <a:ext cx="1921169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b="1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Kiran TALELE </a:t>
                </a:r>
                <a:endParaRPr/>
              </a:p>
            </p:txBody>
          </p:sp>
        </p:grpSp>
        <p:sp>
          <p:nvSpPr>
            <p:cNvPr id="2698" name="Google Shape;2698;p91"/>
            <p:cNvSpPr txBox="1"/>
            <p:nvPr/>
          </p:nvSpPr>
          <p:spPr>
            <a:xfrm>
              <a:off x="8534400" y="6376988"/>
              <a:ext cx="762000" cy="5572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fld id="{00000000-1234-1234-1234-123412341234}" type="slidenum">
                <a:rPr lang="en-US" sz="2800" b="1">
                  <a:solidFill>
                    <a:srgbClr val="FFFF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79</a:t>
              </a:fld>
              <a:r>
                <a:rPr lang="en-US" sz="2400" b="1">
                  <a:solidFill>
                    <a:srgbClr val="C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endParaRPr sz="2800" b="1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2699" name="Google Shape;2699;p91"/>
          <p:cNvSpPr/>
          <p:nvPr/>
        </p:nvSpPr>
        <p:spPr>
          <a:xfrm>
            <a:off x="838200" y="2438400"/>
            <a:ext cx="6934200" cy="52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▪"/>
            </a:pPr>
            <a:r>
              <a:rPr lang="en-US" sz="28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Method of differentiation is Gradient</a:t>
            </a:r>
            <a:endParaRPr/>
          </a:p>
        </p:txBody>
      </p:sp>
      <p:sp>
        <p:nvSpPr>
          <p:cNvPr id="2700" name="Google Shape;2700;p91"/>
          <p:cNvSpPr/>
          <p:nvPr/>
        </p:nvSpPr>
        <p:spPr>
          <a:xfrm>
            <a:off x="914400" y="3060700"/>
            <a:ext cx="8229600" cy="52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▪"/>
            </a:pPr>
            <a:r>
              <a:rPr lang="en-US" sz="28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Gradient of F at (x,y) position is defined as, </a:t>
            </a:r>
            <a:endParaRPr/>
          </a:p>
        </p:txBody>
      </p:sp>
      <p:pic>
        <p:nvPicPr>
          <p:cNvPr id="2701" name="Google Shape;2701;p9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31900" y="3594100"/>
            <a:ext cx="3035300" cy="157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2" name="Google Shape;2702;p9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292600" y="4279900"/>
            <a:ext cx="431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3" name="Google Shape;2703;p9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756150" y="3911600"/>
            <a:ext cx="1765300" cy="90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p20"/>
          <p:cNvSpPr txBox="1">
            <a:spLocks noGrp="1"/>
          </p:cNvSpPr>
          <p:nvPr>
            <p:ph type="title"/>
          </p:nvPr>
        </p:nvSpPr>
        <p:spPr>
          <a:xfrm>
            <a:off x="152400" y="76200"/>
            <a:ext cx="8229600" cy="71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32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[ I ]</a:t>
            </a:r>
            <a:r>
              <a:rPr lang="en-US" sz="32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lang="en-US" sz="3200" b="1">
                <a:solidFill>
                  <a:srgbClr val="C00000"/>
                </a:solidFill>
                <a:latin typeface="Cambria"/>
                <a:ea typeface="Cambria"/>
                <a:cs typeface="Cambria"/>
                <a:sym typeface="Cambria"/>
              </a:rPr>
              <a:t>Smoothing Linear Filters </a:t>
            </a:r>
            <a:br>
              <a:rPr lang="en-US" sz="3200" b="1">
                <a:solidFill>
                  <a:srgbClr val="C00000"/>
                </a:solidFill>
                <a:latin typeface="Cambria"/>
                <a:ea typeface="Cambria"/>
                <a:cs typeface="Cambria"/>
                <a:sym typeface="Cambria"/>
              </a:rPr>
            </a:br>
            <a:endParaRPr sz="32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976" name="Google Shape;976;p20"/>
          <p:cNvSpPr txBox="1">
            <a:spLocks noGrp="1"/>
          </p:cNvSpPr>
          <p:nvPr>
            <p:ph type="body" idx="1"/>
          </p:nvPr>
        </p:nvSpPr>
        <p:spPr>
          <a:xfrm>
            <a:off x="457200" y="1752600"/>
            <a:ext cx="86868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15938" lvl="0" indent="-515938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(i)  </a:t>
            </a: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LPF attenuates High frequency Components and allows to pass LOW frequency components of the image.</a:t>
            </a:r>
            <a:endParaRPr/>
          </a:p>
        </p:txBody>
      </p:sp>
      <p:sp>
        <p:nvSpPr>
          <p:cNvPr id="977" name="Google Shape;977;p20"/>
          <p:cNvSpPr txBox="1"/>
          <p:nvPr/>
        </p:nvSpPr>
        <p:spPr>
          <a:xfrm>
            <a:off x="381000" y="2895600"/>
            <a:ext cx="87630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61975" marR="0" lvl="0" indent="-561975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(ii)</a:t>
            </a: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lang="en-US" sz="2800">
                <a:solidFill>
                  <a:srgbClr val="000099"/>
                </a:solidFill>
                <a:latin typeface="Calibri"/>
                <a:ea typeface="Calibri"/>
                <a:cs typeface="Calibri"/>
                <a:sym typeface="Calibri"/>
              </a:rPr>
              <a:t>LPF reduces the difference between neighbouring pixels by distributing its’ energy using averaging technique.</a:t>
            </a:r>
            <a:endParaRPr/>
          </a:p>
          <a:p>
            <a:pPr marL="561975" marR="0" lvl="0" indent="-561975" algn="l" rtl="0">
              <a:spcBef>
                <a:spcPts val="56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000099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  <p:sp>
        <p:nvSpPr>
          <p:cNvPr id="978" name="Google Shape;978;p20"/>
          <p:cNvSpPr txBox="1"/>
          <p:nvPr/>
        </p:nvSpPr>
        <p:spPr>
          <a:xfrm>
            <a:off x="228600" y="838200"/>
            <a:ext cx="8229600" cy="71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32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200" b="1">
                <a:solidFill>
                  <a:srgbClr val="000099"/>
                </a:solidFill>
                <a:latin typeface="Cambria"/>
                <a:ea typeface="Cambria"/>
                <a:cs typeface="Cambria"/>
                <a:sym typeface="Cambria"/>
              </a:rPr>
              <a:t>(1)  Low Pass Averaging Filter </a:t>
            </a:r>
            <a:br>
              <a:rPr lang="en-US" sz="3200" b="1">
                <a:solidFill>
                  <a:srgbClr val="000099"/>
                </a:solidFill>
                <a:latin typeface="Cambria"/>
                <a:ea typeface="Cambria"/>
                <a:cs typeface="Cambria"/>
                <a:sym typeface="Cambria"/>
              </a:rPr>
            </a:br>
            <a:endParaRPr sz="3200" b="1">
              <a:solidFill>
                <a:srgbClr val="000099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grpSp>
        <p:nvGrpSpPr>
          <p:cNvPr id="979" name="Google Shape;979;p20"/>
          <p:cNvGrpSpPr/>
          <p:nvPr/>
        </p:nvGrpSpPr>
        <p:grpSpPr>
          <a:xfrm>
            <a:off x="0" y="6376988"/>
            <a:ext cx="9296400" cy="557212"/>
            <a:chOff x="0" y="6376988"/>
            <a:chExt cx="9296400" cy="557212"/>
          </a:xfrm>
        </p:grpSpPr>
        <p:grpSp>
          <p:nvGrpSpPr>
            <p:cNvPr id="980" name="Google Shape;980;p20"/>
            <p:cNvGrpSpPr/>
            <p:nvPr/>
          </p:nvGrpSpPr>
          <p:grpSpPr>
            <a:xfrm>
              <a:off x="0" y="6392863"/>
              <a:ext cx="9144000" cy="465137"/>
              <a:chOff x="0" y="6392863"/>
              <a:chExt cx="9144000" cy="465137"/>
            </a:xfrm>
          </p:grpSpPr>
          <p:sp>
            <p:nvSpPr>
              <p:cNvPr id="981" name="Google Shape;981;p20"/>
              <p:cNvSpPr txBox="1"/>
              <p:nvPr/>
            </p:nvSpPr>
            <p:spPr>
              <a:xfrm>
                <a:off x="0" y="6392863"/>
                <a:ext cx="9144000" cy="465137"/>
              </a:xfrm>
              <a:prstGeom prst="rect">
                <a:avLst/>
              </a:prstGeom>
              <a:solidFill>
                <a:srgbClr val="C0504D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200" b="1">
                    <a:solidFill>
                      <a:srgbClr val="FF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</a:t>
                </a:r>
                <a:endParaRPr sz="4400">
                  <a:solidFill>
                    <a:srgbClr val="FF0000"/>
                  </a:solidFill>
                  <a:latin typeface="Verdana"/>
                  <a:ea typeface="Verdana"/>
                  <a:cs typeface="Verdana"/>
                  <a:sym typeface="Verdana"/>
                </a:endParaRPr>
              </a:p>
            </p:txBody>
          </p:sp>
          <p:sp>
            <p:nvSpPr>
              <p:cNvPr id="982" name="Google Shape;982;p20"/>
              <p:cNvSpPr/>
              <p:nvPr/>
            </p:nvSpPr>
            <p:spPr>
              <a:xfrm>
                <a:off x="76200" y="6410412"/>
                <a:ext cx="1921169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b="1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Kiran TALELE </a:t>
                </a:r>
                <a:endParaRPr/>
              </a:p>
            </p:txBody>
          </p:sp>
        </p:grpSp>
        <p:sp>
          <p:nvSpPr>
            <p:cNvPr id="983" name="Google Shape;983;p20"/>
            <p:cNvSpPr txBox="1"/>
            <p:nvPr/>
          </p:nvSpPr>
          <p:spPr>
            <a:xfrm>
              <a:off x="8686800" y="6376988"/>
              <a:ext cx="609600" cy="5572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fld id="{00000000-1234-1234-1234-123412341234}" type="slidenum">
                <a:rPr lang="en-US" sz="2800" b="1">
                  <a:solidFill>
                    <a:srgbClr val="FFFF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8</a:t>
              </a:fld>
              <a:r>
                <a:rPr lang="en-US" sz="2400" b="1">
                  <a:solidFill>
                    <a:srgbClr val="C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endParaRPr sz="2800" b="1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08" name="Google Shape;2708;p92"/>
          <p:cNvGrpSpPr/>
          <p:nvPr/>
        </p:nvGrpSpPr>
        <p:grpSpPr>
          <a:xfrm>
            <a:off x="0" y="6343650"/>
            <a:ext cx="9448800" cy="557213"/>
            <a:chOff x="0" y="6343564"/>
            <a:chExt cx="9448800" cy="557212"/>
          </a:xfrm>
        </p:grpSpPr>
        <p:grpSp>
          <p:nvGrpSpPr>
            <p:cNvPr id="2709" name="Google Shape;2709;p92"/>
            <p:cNvGrpSpPr/>
            <p:nvPr/>
          </p:nvGrpSpPr>
          <p:grpSpPr>
            <a:xfrm>
              <a:off x="0" y="6392863"/>
              <a:ext cx="9144000" cy="465137"/>
              <a:chOff x="0" y="6392863"/>
              <a:chExt cx="9144000" cy="465137"/>
            </a:xfrm>
          </p:grpSpPr>
          <p:sp>
            <p:nvSpPr>
              <p:cNvPr id="2710" name="Google Shape;2710;p92"/>
              <p:cNvSpPr txBox="1"/>
              <p:nvPr/>
            </p:nvSpPr>
            <p:spPr>
              <a:xfrm>
                <a:off x="0" y="6392863"/>
                <a:ext cx="9144000" cy="465137"/>
              </a:xfrm>
              <a:prstGeom prst="rect">
                <a:avLst/>
              </a:prstGeom>
              <a:solidFill>
                <a:srgbClr val="C0504D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200" b="1">
                    <a:solidFill>
                      <a:srgbClr val="FF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</a:t>
                </a:r>
                <a:endParaRPr sz="4400">
                  <a:solidFill>
                    <a:srgbClr val="FF0000"/>
                  </a:solidFill>
                  <a:latin typeface="Verdana"/>
                  <a:ea typeface="Verdana"/>
                  <a:cs typeface="Verdana"/>
                  <a:sym typeface="Verdana"/>
                </a:endParaRPr>
              </a:p>
            </p:txBody>
          </p:sp>
          <p:sp>
            <p:nvSpPr>
              <p:cNvPr id="2711" name="Google Shape;2711;p92"/>
              <p:cNvSpPr/>
              <p:nvPr/>
            </p:nvSpPr>
            <p:spPr>
              <a:xfrm>
                <a:off x="76200" y="6410412"/>
                <a:ext cx="1921169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b="1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Kiran TALELE </a:t>
                </a:r>
                <a:endParaRPr/>
              </a:p>
            </p:txBody>
          </p:sp>
        </p:grpSp>
        <p:sp>
          <p:nvSpPr>
            <p:cNvPr id="2712" name="Google Shape;2712;p92"/>
            <p:cNvSpPr txBox="1"/>
            <p:nvPr/>
          </p:nvSpPr>
          <p:spPr>
            <a:xfrm>
              <a:off x="8610600" y="6343564"/>
              <a:ext cx="838200" cy="5572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fld id="{00000000-1234-1234-1234-123412341234}" type="slidenum">
                <a:rPr lang="en-US" sz="2800" b="1">
                  <a:solidFill>
                    <a:srgbClr val="FFFF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80</a:t>
              </a:fld>
              <a:r>
                <a:rPr lang="en-US" sz="2400" b="1">
                  <a:solidFill>
                    <a:srgbClr val="C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endParaRPr sz="2800" b="1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2713" name="Google Shape;2713;p92"/>
          <p:cNvSpPr/>
          <p:nvPr/>
        </p:nvSpPr>
        <p:spPr>
          <a:xfrm>
            <a:off x="304800" y="304800"/>
            <a:ext cx="6934200" cy="52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Where,</a:t>
            </a:r>
            <a:endParaRPr/>
          </a:p>
        </p:txBody>
      </p:sp>
      <p:pic>
        <p:nvPicPr>
          <p:cNvPr id="2714" name="Google Shape;2714;p9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2000" y="863600"/>
            <a:ext cx="1752600" cy="115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5" name="Google Shape;2715;p9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590800" y="1371600"/>
            <a:ext cx="342900" cy="24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6" name="Google Shape;2716;p9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124200" y="711200"/>
            <a:ext cx="4657725" cy="132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7" name="Google Shape;2717;p9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38200" y="2333625"/>
            <a:ext cx="863600" cy="52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8" name="Google Shape;2718;p9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860550" y="2270125"/>
            <a:ext cx="2857500" cy="58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9" name="Google Shape;2719;p92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85800" y="3886200"/>
            <a:ext cx="1752600" cy="115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0" name="Google Shape;2720;p9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28900" y="4343400"/>
            <a:ext cx="342900" cy="24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1" name="Google Shape;2721;p92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762000" y="5422900"/>
            <a:ext cx="901700" cy="44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2" name="Google Shape;2722;p92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733550" y="5346700"/>
            <a:ext cx="2832100" cy="67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3" name="Google Shape;2723;p92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3124200" y="3733800"/>
            <a:ext cx="4495800" cy="113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7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7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7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7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7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7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7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28" name="Google Shape;2728;p93"/>
          <p:cNvGrpSpPr/>
          <p:nvPr/>
        </p:nvGrpSpPr>
        <p:grpSpPr>
          <a:xfrm>
            <a:off x="0" y="6343650"/>
            <a:ext cx="9448800" cy="557213"/>
            <a:chOff x="0" y="6343564"/>
            <a:chExt cx="9448800" cy="557212"/>
          </a:xfrm>
        </p:grpSpPr>
        <p:grpSp>
          <p:nvGrpSpPr>
            <p:cNvPr id="2729" name="Google Shape;2729;p93"/>
            <p:cNvGrpSpPr/>
            <p:nvPr/>
          </p:nvGrpSpPr>
          <p:grpSpPr>
            <a:xfrm>
              <a:off x="0" y="6392863"/>
              <a:ext cx="9144000" cy="465137"/>
              <a:chOff x="0" y="6392863"/>
              <a:chExt cx="9144000" cy="465137"/>
            </a:xfrm>
          </p:grpSpPr>
          <p:sp>
            <p:nvSpPr>
              <p:cNvPr id="2730" name="Google Shape;2730;p93"/>
              <p:cNvSpPr txBox="1"/>
              <p:nvPr/>
            </p:nvSpPr>
            <p:spPr>
              <a:xfrm>
                <a:off x="0" y="6392863"/>
                <a:ext cx="9144000" cy="465137"/>
              </a:xfrm>
              <a:prstGeom prst="rect">
                <a:avLst/>
              </a:prstGeom>
              <a:solidFill>
                <a:srgbClr val="C0504D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200" b="1">
                    <a:solidFill>
                      <a:srgbClr val="FF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</a:t>
                </a:r>
                <a:endParaRPr sz="4400">
                  <a:solidFill>
                    <a:srgbClr val="FF0000"/>
                  </a:solidFill>
                  <a:latin typeface="Verdana"/>
                  <a:ea typeface="Verdana"/>
                  <a:cs typeface="Verdana"/>
                  <a:sym typeface="Verdana"/>
                </a:endParaRPr>
              </a:p>
            </p:txBody>
          </p:sp>
          <p:sp>
            <p:nvSpPr>
              <p:cNvPr id="2731" name="Google Shape;2731;p93"/>
              <p:cNvSpPr/>
              <p:nvPr/>
            </p:nvSpPr>
            <p:spPr>
              <a:xfrm>
                <a:off x="76200" y="6410412"/>
                <a:ext cx="1921169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b="1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Kiran TALELE </a:t>
                </a:r>
                <a:endParaRPr/>
              </a:p>
            </p:txBody>
          </p:sp>
        </p:grpSp>
        <p:sp>
          <p:nvSpPr>
            <p:cNvPr id="2732" name="Google Shape;2732;p93"/>
            <p:cNvSpPr txBox="1"/>
            <p:nvPr/>
          </p:nvSpPr>
          <p:spPr>
            <a:xfrm>
              <a:off x="8610600" y="6343564"/>
              <a:ext cx="838200" cy="5572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fld id="{00000000-1234-1234-1234-123412341234}" type="slidenum">
                <a:rPr lang="en-US" sz="2800" b="1">
                  <a:solidFill>
                    <a:srgbClr val="FFFF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81</a:t>
              </a:fld>
              <a:r>
                <a:rPr lang="en-US" sz="2400" b="1">
                  <a:solidFill>
                    <a:srgbClr val="C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endParaRPr sz="2800" b="1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aphicFrame>
        <p:nvGraphicFramePr>
          <p:cNvPr id="2733" name="Google Shape;2733;p93"/>
          <p:cNvGraphicFramePr/>
          <p:nvPr/>
        </p:nvGraphicFramePr>
        <p:xfrm>
          <a:off x="2132013" y="2871788"/>
          <a:ext cx="4649775" cy="3200130"/>
        </p:xfrm>
        <a:graphic>
          <a:graphicData uri="http://schemas.openxmlformats.org/drawingml/2006/table">
            <a:tbl>
              <a:tblPr>
                <a:noFill/>
                <a:tableStyleId>{851CF4EA-D1BB-40FF-B8F5-498D31C3B60B}</a:tableStyleId>
              </a:tblPr>
              <a:tblGrid>
                <a:gridCol w="1551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98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187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75" marB="456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 b="1"/>
                        <a:t>f(x-1,y)</a:t>
                      </a:r>
                      <a:endParaRPr sz="1800"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187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 b="1"/>
                        <a:t>f(x,y-1)</a:t>
                      </a:r>
                      <a:endParaRPr sz="1800"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 b="1"/>
                        <a:t>  f(x,y)</a:t>
                      </a:r>
                      <a:endParaRPr sz="1800"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 b="1"/>
                        <a:t>f(x,y+1)</a:t>
                      </a:r>
                      <a:endParaRPr sz="1800"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533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200" b="1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75" marB="456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 b="1"/>
                        <a:t>f(x+1,y)</a:t>
                      </a:r>
                      <a:endParaRPr sz="1800"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734" name="Google Shape;2734;p93"/>
          <p:cNvSpPr/>
          <p:nvPr/>
        </p:nvSpPr>
        <p:spPr>
          <a:xfrm>
            <a:off x="838200" y="2422525"/>
            <a:ext cx="914400" cy="5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F</a:t>
            </a:r>
            <a:r>
              <a:rPr lang="en-US" sz="2400" b="1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 = 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35" name="Google Shape;2735;p93"/>
          <p:cNvSpPr/>
          <p:nvPr/>
        </p:nvSpPr>
        <p:spPr>
          <a:xfrm>
            <a:off x="1600200" y="3946525"/>
            <a:ext cx="376238" cy="52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C00000"/>
                </a:solidFill>
                <a:latin typeface="Cambria"/>
                <a:ea typeface="Cambria"/>
                <a:cs typeface="Cambria"/>
                <a:sym typeface="Cambria"/>
              </a:rPr>
              <a:t>x</a:t>
            </a: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36" name="Google Shape;2736;p93"/>
          <p:cNvSpPr/>
          <p:nvPr/>
        </p:nvSpPr>
        <p:spPr>
          <a:xfrm>
            <a:off x="4348163" y="2265363"/>
            <a:ext cx="376237" cy="52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C00000"/>
                </a:solidFill>
                <a:latin typeface="Cambria"/>
                <a:ea typeface="Cambria"/>
                <a:cs typeface="Cambria"/>
                <a:sym typeface="Cambria"/>
              </a:rPr>
              <a:t>y</a:t>
            </a: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37" name="Google Shape;2737;p93"/>
          <p:cNvSpPr/>
          <p:nvPr/>
        </p:nvSpPr>
        <p:spPr>
          <a:xfrm>
            <a:off x="1300163" y="4870450"/>
            <a:ext cx="909637" cy="52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C00000"/>
                </a:solidFill>
                <a:latin typeface="Cambria"/>
                <a:ea typeface="Cambria"/>
                <a:cs typeface="Cambria"/>
                <a:sym typeface="Cambria"/>
              </a:rPr>
              <a:t>x+1</a:t>
            </a: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38" name="Google Shape;2738;p93"/>
          <p:cNvSpPr/>
          <p:nvPr/>
        </p:nvSpPr>
        <p:spPr>
          <a:xfrm>
            <a:off x="1376363" y="3032125"/>
            <a:ext cx="909637" cy="52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C00000"/>
                </a:solidFill>
                <a:latin typeface="Cambria"/>
                <a:ea typeface="Cambria"/>
                <a:cs typeface="Cambria"/>
                <a:sym typeface="Cambria"/>
              </a:rPr>
              <a:t>x-1</a:t>
            </a: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39" name="Google Shape;2739;p93"/>
          <p:cNvSpPr/>
          <p:nvPr/>
        </p:nvSpPr>
        <p:spPr>
          <a:xfrm>
            <a:off x="2362200" y="2270125"/>
            <a:ext cx="909638" cy="52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C00000"/>
                </a:solidFill>
                <a:latin typeface="Cambria"/>
                <a:ea typeface="Cambria"/>
                <a:cs typeface="Cambria"/>
                <a:sym typeface="Cambria"/>
              </a:rPr>
              <a:t>y-1</a:t>
            </a: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40" name="Google Shape;2740;p93"/>
          <p:cNvSpPr/>
          <p:nvPr/>
        </p:nvSpPr>
        <p:spPr>
          <a:xfrm>
            <a:off x="5719763" y="2279650"/>
            <a:ext cx="909637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C00000"/>
                </a:solidFill>
                <a:latin typeface="Cambria"/>
                <a:ea typeface="Cambria"/>
                <a:cs typeface="Cambria"/>
                <a:sym typeface="Cambria"/>
              </a:rPr>
              <a:t>y+1</a:t>
            </a: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741" name="Google Shape;2741;p9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4400" y="444500"/>
            <a:ext cx="863600" cy="52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2" name="Google Shape;2742;p9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936750" y="381000"/>
            <a:ext cx="2857500" cy="58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3" name="Google Shape;2743;p9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20750" y="1371600"/>
            <a:ext cx="901700" cy="44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4" name="Google Shape;2744;p9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892300" y="1295400"/>
            <a:ext cx="2832100" cy="67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5" name="Google Shape;2745;p9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806575" y="2438400"/>
            <a:ext cx="327025" cy="4270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50" name="Google Shape;2750;p94"/>
          <p:cNvGrpSpPr/>
          <p:nvPr/>
        </p:nvGrpSpPr>
        <p:grpSpPr>
          <a:xfrm>
            <a:off x="0" y="6343650"/>
            <a:ext cx="9448800" cy="557213"/>
            <a:chOff x="0" y="6343564"/>
            <a:chExt cx="9448800" cy="557212"/>
          </a:xfrm>
        </p:grpSpPr>
        <p:grpSp>
          <p:nvGrpSpPr>
            <p:cNvPr id="2751" name="Google Shape;2751;p94"/>
            <p:cNvGrpSpPr/>
            <p:nvPr/>
          </p:nvGrpSpPr>
          <p:grpSpPr>
            <a:xfrm>
              <a:off x="0" y="6392863"/>
              <a:ext cx="9144000" cy="465137"/>
              <a:chOff x="0" y="6392863"/>
              <a:chExt cx="9144000" cy="465137"/>
            </a:xfrm>
          </p:grpSpPr>
          <p:sp>
            <p:nvSpPr>
              <p:cNvPr id="2752" name="Google Shape;2752;p94"/>
              <p:cNvSpPr txBox="1"/>
              <p:nvPr/>
            </p:nvSpPr>
            <p:spPr>
              <a:xfrm>
                <a:off x="0" y="6392863"/>
                <a:ext cx="9144000" cy="465137"/>
              </a:xfrm>
              <a:prstGeom prst="rect">
                <a:avLst/>
              </a:prstGeom>
              <a:solidFill>
                <a:srgbClr val="C0504D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200" b="1">
                    <a:solidFill>
                      <a:srgbClr val="FF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</a:t>
                </a:r>
                <a:endParaRPr sz="4400">
                  <a:solidFill>
                    <a:srgbClr val="FF0000"/>
                  </a:solidFill>
                  <a:latin typeface="Verdana"/>
                  <a:ea typeface="Verdana"/>
                  <a:cs typeface="Verdana"/>
                  <a:sym typeface="Verdana"/>
                </a:endParaRPr>
              </a:p>
            </p:txBody>
          </p:sp>
          <p:sp>
            <p:nvSpPr>
              <p:cNvPr id="2753" name="Google Shape;2753;p94"/>
              <p:cNvSpPr/>
              <p:nvPr/>
            </p:nvSpPr>
            <p:spPr>
              <a:xfrm>
                <a:off x="76200" y="6410412"/>
                <a:ext cx="1921169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b="1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Kiran TALELE </a:t>
                </a:r>
                <a:endParaRPr/>
              </a:p>
            </p:txBody>
          </p:sp>
        </p:grpSp>
        <p:sp>
          <p:nvSpPr>
            <p:cNvPr id="2754" name="Google Shape;2754;p94"/>
            <p:cNvSpPr txBox="1"/>
            <p:nvPr/>
          </p:nvSpPr>
          <p:spPr>
            <a:xfrm>
              <a:off x="8610600" y="6343564"/>
              <a:ext cx="838200" cy="5572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fld id="{00000000-1234-1234-1234-123412341234}" type="slidenum">
                <a:rPr lang="en-US" sz="2800" b="1">
                  <a:solidFill>
                    <a:srgbClr val="FFFF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82</a:t>
              </a:fld>
              <a:r>
                <a:rPr lang="en-US" sz="2400" b="1">
                  <a:solidFill>
                    <a:srgbClr val="C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endParaRPr sz="2800" b="1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aphicFrame>
        <p:nvGraphicFramePr>
          <p:cNvPr id="2755" name="Google Shape;2755;p94"/>
          <p:cNvGraphicFramePr/>
          <p:nvPr/>
        </p:nvGraphicFramePr>
        <p:xfrm>
          <a:off x="6872188" y="363622"/>
          <a:ext cx="2119400" cy="1744550"/>
        </p:xfrm>
        <a:graphic>
          <a:graphicData uri="http://schemas.openxmlformats.org/drawingml/2006/table">
            <a:tbl>
              <a:tblPr>
                <a:noFill/>
                <a:tableStyleId>{851CF4EA-D1BB-40FF-B8F5-498D31C3B60B}</a:tableStyleId>
              </a:tblPr>
              <a:tblGrid>
                <a:gridCol w="683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20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11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45675" marB="456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1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15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45675" marB="456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756" name="Google Shape;2756;p94"/>
          <p:cNvSpPr/>
          <p:nvPr/>
        </p:nvSpPr>
        <p:spPr>
          <a:xfrm>
            <a:off x="6194425" y="385011"/>
            <a:ext cx="815926" cy="584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F</a:t>
            </a:r>
            <a:r>
              <a:rPr lang="en-US" sz="2400" b="1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 = 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757" name="Google Shape;2757;p9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75036" y="491959"/>
            <a:ext cx="326370" cy="3957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8" name="Google Shape;2758;p9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73382" y="556127"/>
            <a:ext cx="353568" cy="2887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9" name="Google Shape;2759;p9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434913" y="556127"/>
            <a:ext cx="317305" cy="3529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0" name="Google Shape;2760;p9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075036" y="1026696"/>
            <a:ext cx="380766" cy="4277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1" name="Google Shape;2761;p9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673382" y="1084537"/>
            <a:ext cx="317305" cy="3529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2" name="Google Shape;2762;p94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8389584" y="1084537"/>
            <a:ext cx="362634" cy="3208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3" name="Google Shape;2763;p94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7094015" y="1638972"/>
            <a:ext cx="281041" cy="3422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4" name="Google Shape;2764;p94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7691513" y="1649665"/>
            <a:ext cx="299174" cy="3315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5" name="Google Shape;2765;p94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8389584" y="1660361"/>
            <a:ext cx="308239" cy="3208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6" name="Google Shape;2766;p94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6585480" y="0"/>
            <a:ext cx="326370" cy="427790"/>
          </a:xfrm>
          <a:prstGeom prst="rect">
            <a:avLst/>
          </a:prstGeom>
          <a:noFill/>
          <a:ln>
            <a:noFill/>
          </a:ln>
        </p:spPr>
      </p:pic>
      <p:sp>
        <p:nvSpPr>
          <p:cNvPr id="2767" name="Google Shape;2767;p94"/>
          <p:cNvSpPr/>
          <p:nvPr/>
        </p:nvSpPr>
        <p:spPr>
          <a:xfrm>
            <a:off x="182563" y="417513"/>
            <a:ext cx="6980237" cy="954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14350" marR="0" lvl="0" indent="-514350" algn="l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Cambria"/>
              <a:buAutoNum type="arabicPeriod"/>
            </a:pPr>
            <a:r>
              <a:rPr lang="en-US" sz="2800" b="1">
                <a:solidFill>
                  <a:srgbClr val="C00000"/>
                </a:solidFill>
                <a:latin typeface="Cambria"/>
                <a:ea typeface="Cambria"/>
                <a:cs typeface="Cambria"/>
                <a:sym typeface="Cambria"/>
              </a:rPr>
              <a:t>Robert Filter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C00000"/>
                </a:solidFill>
                <a:latin typeface="Cambria"/>
                <a:ea typeface="Cambria"/>
                <a:cs typeface="Cambria"/>
                <a:sym typeface="Cambria"/>
              </a:rPr>
              <a:t>      </a:t>
            </a:r>
            <a:r>
              <a:rPr lang="en-US" sz="2200" b="1">
                <a:solidFill>
                  <a:srgbClr val="C00000"/>
                </a:solidFill>
                <a:latin typeface="Cambria"/>
                <a:ea typeface="Cambria"/>
                <a:cs typeface="Cambria"/>
                <a:sym typeface="Cambria"/>
              </a:rPr>
              <a:t>( </a:t>
            </a:r>
            <a:r>
              <a:rPr lang="en-US" sz="2200" b="1">
                <a:solidFill>
                  <a:srgbClr val="660066"/>
                </a:solidFill>
                <a:latin typeface="Cambria"/>
                <a:ea typeface="Cambria"/>
                <a:cs typeface="Cambria"/>
                <a:sym typeface="Cambria"/>
              </a:rPr>
              <a:t>1</a:t>
            </a:r>
            <a:r>
              <a:rPr lang="en-US" sz="2200" b="1" baseline="30000">
                <a:solidFill>
                  <a:srgbClr val="660066"/>
                </a:solidFill>
                <a:latin typeface="Cambria"/>
                <a:ea typeface="Cambria"/>
                <a:cs typeface="Cambria"/>
                <a:sym typeface="Cambria"/>
              </a:rPr>
              <a:t>st</a:t>
            </a:r>
            <a:r>
              <a:rPr lang="en-US" sz="2200" b="1">
                <a:solidFill>
                  <a:srgbClr val="660066"/>
                </a:solidFill>
                <a:latin typeface="Cambria"/>
                <a:ea typeface="Cambria"/>
                <a:cs typeface="Cambria"/>
                <a:sym typeface="Cambria"/>
              </a:rPr>
              <a:t> Order Derivative   Sharpening filter </a:t>
            </a:r>
            <a:r>
              <a:rPr lang="en-US" sz="2200" b="1">
                <a:solidFill>
                  <a:srgbClr val="C00000"/>
                </a:solidFill>
                <a:latin typeface="Cambria"/>
                <a:ea typeface="Cambria"/>
                <a:cs typeface="Cambria"/>
                <a:sym typeface="Cambria"/>
              </a:rPr>
              <a:t>)</a:t>
            </a:r>
            <a:endParaRPr sz="2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68" name="Google Shape;2768;p94"/>
          <p:cNvSpPr/>
          <p:nvPr/>
        </p:nvSpPr>
        <p:spPr>
          <a:xfrm>
            <a:off x="76200" y="1457325"/>
            <a:ext cx="3352800" cy="52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▪"/>
            </a:pPr>
            <a:r>
              <a:rPr lang="en-US" sz="28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 find Gx</a:t>
            </a:r>
            <a:endParaRPr/>
          </a:p>
        </p:txBody>
      </p:sp>
      <p:pic>
        <p:nvPicPr>
          <p:cNvPr id="2769" name="Google Shape;2769;p94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533400" y="2298700"/>
            <a:ext cx="685800" cy="52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0" name="Google Shape;2770;p94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1295400" y="2235200"/>
            <a:ext cx="2438400" cy="58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1" name="Google Shape;2771;p94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533400" y="2908300"/>
            <a:ext cx="685800" cy="520700"/>
          </a:xfrm>
          <a:prstGeom prst="rect">
            <a:avLst/>
          </a:prstGeom>
          <a:noFill/>
          <a:ln>
            <a:noFill/>
          </a:ln>
        </p:spPr>
      </p:pic>
      <p:sp>
        <p:nvSpPr>
          <p:cNvPr id="2772" name="Google Shape;2772;p94"/>
          <p:cNvSpPr/>
          <p:nvPr/>
        </p:nvSpPr>
        <p:spPr>
          <a:xfrm>
            <a:off x="6397625" y="990600"/>
            <a:ext cx="376238" cy="52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C00000"/>
                </a:solidFill>
                <a:latin typeface="Cambria"/>
                <a:ea typeface="Cambria"/>
                <a:cs typeface="Cambria"/>
                <a:sym typeface="Cambria"/>
              </a:rPr>
              <a:t>x</a:t>
            </a: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73" name="Google Shape;2773;p94"/>
          <p:cNvSpPr/>
          <p:nvPr/>
        </p:nvSpPr>
        <p:spPr>
          <a:xfrm>
            <a:off x="7696200" y="-152400"/>
            <a:ext cx="528638" cy="52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C00000"/>
                </a:solidFill>
                <a:latin typeface="Cambria"/>
                <a:ea typeface="Cambria"/>
                <a:cs typeface="Cambria"/>
                <a:sym typeface="Cambria"/>
              </a:rPr>
              <a:t>y</a:t>
            </a: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774" name="Google Shape;2774;p9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085975" y="3006725"/>
            <a:ext cx="317500" cy="3540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5" name="Google Shape;2775;p94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371600" y="3021013"/>
            <a:ext cx="298450" cy="331787"/>
          </a:xfrm>
          <a:prstGeom prst="rect">
            <a:avLst/>
          </a:prstGeom>
          <a:noFill/>
          <a:ln>
            <a:noFill/>
          </a:ln>
        </p:spPr>
      </p:pic>
      <p:sp>
        <p:nvSpPr>
          <p:cNvPr id="2776" name="Google Shape;2776;p94"/>
          <p:cNvSpPr/>
          <p:nvPr/>
        </p:nvSpPr>
        <p:spPr>
          <a:xfrm>
            <a:off x="1730375" y="2895600"/>
            <a:ext cx="427038" cy="461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-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2777" name="Google Shape;2777;p94"/>
          <p:cNvGraphicFramePr/>
          <p:nvPr/>
        </p:nvGraphicFramePr>
        <p:xfrm>
          <a:off x="1385888" y="3817938"/>
          <a:ext cx="2119325" cy="1744675"/>
        </p:xfrm>
        <a:graphic>
          <a:graphicData uri="http://schemas.openxmlformats.org/drawingml/2006/table">
            <a:tbl>
              <a:tblPr>
                <a:noFill/>
                <a:tableStyleId>{851CF4EA-D1BB-40FF-B8F5-498D31C3B60B}</a:tableStyleId>
              </a:tblPr>
              <a:tblGrid>
                <a:gridCol w="683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20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115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45675" marB="456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15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15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45675" marB="456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2778" name="Google Shape;2778;p94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533400" y="3810000"/>
            <a:ext cx="685800" cy="520700"/>
          </a:xfrm>
          <a:prstGeom prst="rect">
            <a:avLst/>
          </a:prstGeom>
          <a:noFill/>
          <a:ln>
            <a:noFill/>
          </a:ln>
        </p:spPr>
      </p:pic>
      <p:sp>
        <p:nvSpPr>
          <p:cNvPr id="2779" name="Google Shape;2779;p94"/>
          <p:cNvSpPr/>
          <p:nvPr/>
        </p:nvSpPr>
        <p:spPr>
          <a:xfrm>
            <a:off x="2286000" y="5038725"/>
            <a:ext cx="609600" cy="52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C00000"/>
                </a:solidFill>
                <a:latin typeface="Cambria"/>
                <a:ea typeface="Cambria"/>
                <a:cs typeface="Cambria"/>
                <a:sym typeface="Cambria"/>
              </a:rPr>
              <a:t>1</a:t>
            </a: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80" name="Google Shape;2780;p94"/>
          <p:cNvSpPr/>
          <p:nvPr/>
        </p:nvSpPr>
        <p:spPr>
          <a:xfrm>
            <a:off x="2209800" y="4419600"/>
            <a:ext cx="609600" cy="52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C00000"/>
                </a:solidFill>
                <a:latin typeface="Cambria"/>
                <a:ea typeface="Cambria"/>
                <a:cs typeface="Cambria"/>
                <a:sym typeface="Cambria"/>
              </a:rPr>
              <a:t>-1</a:t>
            </a: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81" name="Google Shape;2781;p94"/>
          <p:cNvSpPr/>
          <p:nvPr/>
        </p:nvSpPr>
        <p:spPr>
          <a:xfrm>
            <a:off x="2895600" y="4419600"/>
            <a:ext cx="609600" cy="52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C00000"/>
                </a:solidFill>
                <a:latin typeface="Cambria"/>
                <a:ea typeface="Cambria"/>
                <a:cs typeface="Cambria"/>
                <a:sym typeface="Cambria"/>
              </a:rPr>
              <a:t>0</a:t>
            </a: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82" name="Google Shape;2782;p94"/>
          <p:cNvSpPr/>
          <p:nvPr/>
        </p:nvSpPr>
        <p:spPr>
          <a:xfrm>
            <a:off x="2895600" y="5038725"/>
            <a:ext cx="609600" cy="52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C00000"/>
                </a:solidFill>
                <a:latin typeface="Cambria"/>
                <a:ea typeface="Cambria"/>
                <a:cs typeface="Cambria"/>
                <a:sym typeface="Cambria"/>
              </a:rPr>
              <a:t>0</a:t>
            </a: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2783" name="Google Shape;2783;p94"/>
          <p:cNvGraphicFramePr/>
          <p:nvPr/>
        </p:nvGraphicFramePr>
        <p:xfrm>
          <a:off x="6629400" y="4191000"/>
          <a:ext cx="2119325" cy="1744675"/>
        </p:xfrm>
        <a:graphic>
          <a:graphicData uri="http://schemas.openxmlformats.org/drawingml/2006/table">
            <a:tbl>
              <a:tblPr>
                <a:noFill/>
                <a:tableStyleId>{851CF4EA-D1BB-40FF-B8F5-498D31C3B60B}</a:tableStyleId>
              </a:tblPr>
              <a:tblGrid>
                <a:gridCol w="683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20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115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45675" marB="456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15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15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45675" marB="456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784" name="Google Shape;2784;p94"/>
          <p:cNvSpPr/>
          <p:nvPr/>
        </p:nvSpPr>
        <p:spPr>
          <a:xfrm>
            <a:off x="5181600" y="2219325"/>
            <a:ext cx="6934200" cy="52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▪"/>
            </a:pPr>
            <a:r>
              <a:rPr lang="en-US" sz="28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 find Gy</a:t>
            </a:r>
            <a:endParaRPr/>
          </a:p>
        </p:txBody>
      </p:sp>
      <p:sp>
        <p:nvSpPr>
          <p:cNvPr id="2785" name="Google Shape;2785;p94"/>
          <p:cNvSpPr/>
          <p:nvPr/>
        </p:nvSpPr>
        <p:spPr>
          <a:xfrm>
            <a:off x="7467600" y="4886325"/>
            <a:ext cx="1143000" cy="52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C00000"/>
                </a:solidFill>
                <a:latin typeface="Cambria"/>
                <a:ea typeface="Cambria"/>
                <a:cs typeface="Cambria"/>
                <a:sym typeface="Cambria"/>
              </a:rPr>
              <a:t>-1     1</a:t>
            </a: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786" name="Google Shape;2786;p94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5645150" y="2984500"/>
            <a:ext cx="752475" cy="37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7" name="Google Shape;2787;p94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6477000" y="2819400"/>
            <a:ext cx="2527300" cy="60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8" name="Google Shape;2788;p94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5638800" y="3514725"/>
            <a:ext cx="752475" cy="37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9" name="Google Shape;2789;p94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5724525" y="4352925"/>
            <a:ext cx="752475" cy="37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0" name="Google Shape;2790;p94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477000" y="3489325"/>
            <a:ext cx="361950" cy="32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1" name="Google Shape;2791;p9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239000" y="3505200"/>
            <a:ext cx="317500" cy="352425"/>
          </a:xfrm>
          <a:prstGeom prst="rect">
            <a:avLst/>
          </a:prstGeom>
          <a:noFill/>
          <a:ln>
            <a:noFill/>
          </a:ln>
        </p:spPr>
      </p:pic>
      <p:sp>
        <p:nvSpPr>
          <p:cNvPr id="2792" name="Google Shape;2792;p94"/>
          <p:cNvSpPr/>
          <p:nvPr/>
        </p:nvSpPr>
        <p:spPr>
          <a:xfrm>
            <a:off x="6858000" y="3362325"/>
            <a:ext cx="609600" cy="52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C00000"/>
                </a:solidFill>
                <a:latin typeface="Cambria"/>
                <a:ea typeface="Cambria"/>
                <a:cs typeface="Cambria"/>
                <a:sym typeface="Cambria"/>
              </a:rPr>
              <a:t>-</a:t>
            </a: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93" name="Google Shape;2793;p94"/>
          <p:cNvSpPr/>
          <p:nvPr/>
        </p:nvSpPr>
        <p:spPr>
          <a:xfrm>
            <a:off x="7467600" y="5419725"/>
            <a:ext cx="1143000" cy="52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C00000"/>
                </a:solidFill>
                <a:latin typeface="Cambria"/>
                <a:ea typeface="Cambria"/>
                <a:cs typeface="Cambria"/>
                <a:sym typeface="Cambria"/>
              </a:rPr>
              <a:t> 0     0</a:t>
            </a: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98" name="Google Shape;2798;p95"/>
          <p:cNvGrpSpPr/>
          <p:nvPr/>
        </p:nvGrpSpPr>
        <p:grpSpPr>
          <a:xfrm>
            <a:off x="0" y="6343650"/>
            <a:ext cx="9448800" cy="557213"/>
            <a:chOff x="0" y="6343564"/>
            <a:chExt cx="9448800" cy="557212"/>
          </a:xfrm>
        </p:grpSpPr>
        <p:grpSp>
          <p:nvGrpSpPr>
            <p:cNvPr id="2799" name="Google Shape;2799;p95"/>
            <p:cNvGrpSpPr/>
            <p:nvPr/>
          </p:nvGrpSpPr>
          <p:grpSpPr>
            <a:xfrm>
              <a:off x="0" y="6392863"/>
              <a:ext cx="9144000" cy="465137"/>
              <a:chOff x="0" y="6392863"/>
              <a:chExt cx="9144000" cy="465137"/>
            </a:xfrm>
          </p:grpSpPr>
          <p:sp>
            <p:nvSpPr>
              <p:cNvPr id="2800" name="Google Shape;2800;p95"/>
              <p:cNvSpPr txBox="1"/>
              <p:nvPr/>
            </p:nvSpPr>
            <p:spPr>
              <a:xfrm>
                <a:off x="0" y="6392863"/>
                <a:ext cx="9144000" cy="465137"/>
              </a:xfrm>
              <a:prstGeom prst="rect">
                <a:avLst/>
              </a:prstGeom>
              <a:solidFill>
                <a:srgbClr val="C0504D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200" b="1">
                    <a:solidFill>
                      <a:srgbClr val="FF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</a:t>
                </a:r>
                <a:endParaRPr sz="4400">
                  <a:solidFill>
                    <a:srgbClr val="FF0000"/>
                  </a:solidFill>
                  <a:latin typeface="Verdana"/>
                  <a:ea typeface="Verdana"/>
                  <a:cs typeface="Verdana"/>
                  <a:sym typeface="Verdana"/>
                </a:endParaRPr>
              </a:p>
            </p:txBody>
          </p:sp>
          <p:sp>
            <p:nvSpPr>
              <p:cNvPr id="2801" name="Google Shape;2801;p95"/>
              <p:cNvSpPr/>
              <p:nvPr/>
            </p:nvSpPr>
            <p:spPr>
              <a:xfrm>
                <a:off x="76200" y="6410412"/>
                <a:ext cx="1921169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b="1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Kiran TALELE </a:t>
                </a:r>
                <a:endParaRPr/>
              </a:p>
            </p:txBody>
          </p:sp>
        </p:grpSp>
        <p:sp>
          <p:nvSpPr>
            <p:cNvPr id="2802" name="Google Shape;2802;p95"/>
            <p:cNvSpPr txBox="1"/>
            <p:nvPr/>
          </p:nvSpPr>
          <p:spPr>
            <a:xfrm>
              <a:off x="8610600" y="6343564"/>
              <a:ext cx="838200" cy="5572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fld id="{00000000-1234-1234-1234-123412341234}" type="slidenum">
                <a:rPr lang="en-US" sz="2800" b="1">
                  <a:solidFill>
                    <a:srgbClr val="FFFF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83</a:t>
              </a:fld>
              <a:r>
                <a:rPr lang="en-US" sz="2400" b="1">
                  <a:solidFill>
                    <a:srgbClr val="C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endParaRPr sz="2800" b="1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2803" name="Google Shape;2803;p95"/>
          <p:cNvSpPr/>
          <p:nvPr/>
        </p:nvSpPr>
        <p:spPr>
          <a:xfrm>
            <a:off x="182563" y="417513"/>
            <a:ext cx="6980237" cy="954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C00000"/>
                </a:solidFill>
                <a:latin typeface="Cambria"/>
                <a:ea typeface="Cambria"/>
                <a:cs typeface="Cambria"/>
                <a:sym typeface="Cambria"/>
              </a:rPr>
              <a:t>2.  Prewit Filter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C00000"/>
                </a:solidFill>
                <a:latin typeface="Cambria"/>
                <a:ea typeface="Cambria"/>
                <a:cs typeface="Cambria"/>
                <a:sym typeface="Cambria"/>
              </a:rPr>
              <a:t>      </a:t>
            </a:r>
            <a:r>
              <a:rPr lang="en-US" sz="2200" b="1">
                <a:solidFill>
                  <a:srgbClr val="C00000"/>
                </a:solidFill>
                <a:latin typeface="Cambria"/>
                <a:ea typeface="Cambria"/>
                <a:cs typeface="Cambria"/>
                <a:sym typeface="Cambria"/>
              </a:rPr>
              <a:t>( </a:t>
            </a:r>
            <a:r>
              <a:rPr lang="en-US" sz="2200" b="1">
                <a:solidFill>
                  <a:srgbClr val="660066"/>
                </a:solidFill>
                <a:latin typeface="Cambria"/>
                <a:ea typeface="Cambria"/>
                <a:cs typeface="Cambria"/>
                <a:sym typeface="Cambria"/>
              </a:rPr>
              <a:t>1</a:t>
            </a:r>
            <a:r>
              <a:rPr lang="en-US" sz="2200" b="1" baseline="30000">
                <a:solidFill>
                  <a:srgbClr val="660066"/>
                </a:solidFill>
                <a:latin typeface="Cambria"/>
                <a:ea typeface="Cambria"/>
                <a:cs typeface="Cambria"/>
                <a:sym typeface="Cambria"/>
              </a:rPr>
              <a:t>st</a:t>
            </a:r>
            <a:r>
              <a:rPr lang="en-US" sz="2200" b="1">
                <a:solidFill>
                  <a:srgbClr val="660066"/>
                </a:solidFill>
                <a:latin typeface="Cambria"/>
                <a:ea typeface="Cambria"/>
                <a:cs typeface="Cambria"/>
                <a:sym typeface="Cambria"/>
              </a:rPr>
              <a:t> Order Derivative -  Sharpening filter </a:t>
            </a:r>
            <a:r>
              <a:rPr lang="en-US" sz="2200" b="1">
                <a:solidFill>
                  <a:srgbClr val="C00000"/>
                </a:solidFill>
                <a:latin typeface="Cambria"/>
                <a:ea typeface="Cambria"/>
                <a:cs typeface="Cambria"/>
                <a:sym typeface="Cambria"/>
              </a:rPr>
              <a:t>)</a:t>
            </a:r>
            <a:endParaRPr sz="2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04" name="Google Shape;2804;p95"/>
          <p:cNvSpPr/>
          <p:nvPr/>
        </p:nvSpPr>
        <p:spPr>
          <a:xfrm>
            <a:off x="152400" y="2205038"/>
            <a:ext cx="6934200" cy="52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▪"/>
            </a:pPr>
            <a:r>
              <a:rPr lang="en-US" sz="28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 find Gx</a:t>
            </a:r>
            <a:endParaRPr/>
          </a:p>
        </p:txBody>
      </p:sp>
      <p:sp>
        <p:nvSpPr>
          <p:cNvPr id="2805" name="Google Shape;2805;p95"/>
          <p:cNvSpPr/>
          <p:nvPr/>
        </p:nvSpPr>
        <p:spPr>
          <a:xfrm>
            <a:off x="6710363" y="914400"/>
            <a:ext cx="376237" cy="52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C00000"/>
                </a:solidFill>
                <a:latin typeface="Cambria"/>
                <a:ea typeface="Cambria"/>
                <a:cs typeface="Cambria"/>
                <a:sym typeface="Cambria"/>
              </a:rPr>
              <a:t>x</a:t>
            </a: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06" name="Google Shape;2806;p95"/>
          <p:cNvSpPr/>
          <p:nvPr/>
        </p:nvSpPr>
        <p:spPr>
          <a:xfrm>
            <a:off x="7929563" y="-152400"/>
            <a:ext cx="528637" cy="52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C00000"/>
                </a:solidFill>
                <a:latin typeface="Cambria"/>
                <a:ea typeface="Cambria"/>
                <a:cs typeface="Cambria"/>
                <a:sym typeface="Cambria"/>
              </a:rPr>
              <a:t>y</a:t>
            </a: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2807" name="Google Shape;2807;p95"/>
          <p:cNvGraphicFramePr/>
          <p:nvPr/>
        </p:nvGraphicFramePr>
        <p:xfrm>
          <a:off x="1385888" y="3817938"/>
          <a:ext cx="2119325" cy="1744675"/>
        </p:xfrm>
        <a:graphic>
          <a:graphicData uri="http://schemas.openxmlformats.org/drawingml/2006/table">
            <a:tbl>
              <a:tblPr>
                <a:noFill/>
                <a:tableStyleId>{851CF4EA-D1BB-40FF-B8F5-498D31C3B60B}</a:tableStyleId>
              </a:tblPr>
              <a:tblGrid>
                <a:gridCol w="683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20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115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45675" marB="456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CE6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15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CE6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15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45675" marB="456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CE6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2808" name="Google Shape;2808;p9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3400" y="3810000"/>
            <a:ext cx="685800" cy="520700"/>
          </a:xfrm>
          <a:prstGeom prst="rect">
            <a:avLst/>
          </a:prstGeom>
          <a:noFill/>
          <a:ln>
            <a:noFill/>
          </a:ln>
        </p:spPr>
      </p:pic>
      <p:sp>
        <p:nvSpPr>
          <p:cNvPr id="2809" name="Google Shape;2809;p95"/>
          <p:cNvSpPr/>
          <p:nvPr/>
        </p:nvSpPr>
        <p:spPr>
          <a:xfrm>
            <a:off x="1385888" y="5029200"/>
            <a:ext cx="2119312" cy="52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C00000"/>
                </a:solidFill>
                <a:latin typeface="Cambria"/>
                <a:ea typeface="Cambria"/>
                <a:cs typeface="Cambria"/>
                <a:sym typeface="Cambria"/>
              </a:rPr>
              <a:t>  1      1      1</a:t>
            </a: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10" name="Google Shape;2810;p95"/>
          <p:cNvSpPr/>
          <p:nvPr/>
        </p:nvSpPr>
        <p:spPr>
          <a:xfrm>
            <a:off x="1385888" y="4419600"/>
            <a:ext cx="2119312" cy="52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C00000"/>
                </a:solidFill>
                <a:latin typeface="Cambria"/>
                <a:ea typeface="Cambria"/>
                <a:cs typeface="Cambria"/>
                <a:sym typeface="Cambria"/>
              </a:rPr>
              <a:t>  0      0      0</a:t>
            </a: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11" name="Google Shape;2811;p95"/>
          <p:cNvSpPr/>
          <p:nvPr/>
        </p:nvSpPr>
        <p:spPr>
          <a:xfrm>
            <a:off x="1385888" y="3886200"/>
            <a:ext cx="2119312" cy="52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C00000"/>
                </a:solidFill>
                <a:latin typeface="Cambria"/>
                <a:ea typeface="Cambria"/>
                <a:cs typeface="Cambria"/>
                <a:sym typeface="Cambria"/>
              </a:rPr>
              <a:t>-1     -1    -1</a:t>
            </a: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2812" name="Google Shape;2812;p95"/>
          <p:cNvGraphicFramePr/>
          <p:nvPr/>
        </p:nvGraphicFramePr>
        <p:xfrm>
          <a:off x="6172200" y="3817938"/>
          <a:ext cx="2119325" cy="1744675"/>
        </p:xfrm>
        <a:graphic>
          <a:graphicData uri="http://schemas.openxmlformats.org/drawingml/2006/table">
            <a:tbl>
              <a:tblPr>
                <a:noFill/>
                <a:tableStyleId>{851CF4EA-D1BB-40FF-B8F5-498D31C3B60B}</a:tableStyleId>
              </a:tblPr>
              <a:tblGrid>
                <a:gridCol w="683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20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115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45675" marB="456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CE6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15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CE6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15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45675" marB="456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CE6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813" name="Google Shape;2813;p95"/>
          <p:cNvSpPr/>
          <p:nvPr/>
        </p:nvSpPr>
        <p:spPr>
          <a:xfrm>
            <a:off x="5181600" y="2219325"/>
            <a:ext cx="6934200" cy="52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▪"/>
            </a:pPr>
            <a:r>
              <a:rPr lang="en-US" sz="28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 find Gy</a:t>
            </a:r>
            <a:endParaRPr/>
          </a:p>
        </p:txBody>
      </p:sp>
      <p:pic>
        <p:nvPicPr>
          <p:cNvPr id="2814" name="Google Shape;2814;p9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257800" y="3819525"/>
            <a:ext cx="752475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815" name="Google Shape;2815;p95"/>
          <p:cNvSpPr/>
          <p:nvPr/>
        </p:nvSpPr>
        <p:spPr>
          <a:xfrm>
            <a:off x="381000" y="2890838"/>
            <a:ext cx="4114800" cy="492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Gx= (z</a:t>
            </a:r>
            <a:r>
              <a:rPr lang="en-US" sz="2600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7</a:t>
            </a:r>
            <a:r>
              <a:rPr lang="en-US" sz="2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–z</a:t>
            </a:r>
            <a:r>
              <a:rPr lang="en-US" sz="2600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en-US" sz="2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)+(z</a:t>
            </a:r>
            <a:r>
              <a:rPr lang="en-US" sz="2600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8</a:t>
            </a:r>
            <a:r>
              <a:rPr lang="en-US" sz="2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–z</a:t>
            </a:r>
            <a:r>
              <a:rPr lang="en-US" sz="2600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en-US" sz="2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)+ (z</a:t>
            </a:r>
            <a:r>
              <a:rPr lang="en-US" sz="2600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9</a:t>
            </a:r>
            <a:r>
              <a:rPr lang="en-US" sz="2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–z</a:t>
            </a:r>
            <a:r>
              <a:rPr lang="en-US" sz="2600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r>
              <a:rPr lang="en-US" sz="2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/>
          </a:p>
        </p:txBody>
      </p:sp>
      <p:graphicFrame>
        <p:nvGraphicFramePr>
          <p:cNvPr id="2816" name="Google Shape;2816;p95"/>
          <p:cNvGraphicFramePr/>
          <p:nvPr/>
        </p:nvGraphicFramePr>
        <p:xfrm>
          <a:off x="7239000" y="457200"/>
          <a:ext cx="1752600" cy="1554210"/>
        </p:xfrm>
        <a:graphic>
          <a:graphicData uri="http://schemas.openxmlformats.org/drawingml/2006/table">
            <a:tbl>
              <a:tblPr>
                <a:noFill/>
                <a:tableStyleId>{851CF4EA-D1BB-40FF-B8F5-498D31C3B60B}</a:tableStyleId>
              </a:tblPr>
              <a:tblGrid>
                <a:gridCol w="573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4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5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18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z</a:t>
                      </a:r>
                      <a:r>
                        <a:rPr lang="en-US" sz="2800" b="0" i="0" u="none" strike="noStrike" cap="none" baseline="-25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sz="2800" b="0" i="0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675" marB="4567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z</a:t>
                      </a:r>
                      <a:r>
                        <a:rPr lang="en-US" sz="2800" b="0" i="0" u="none" strike="noStrike" cap="none" baseline="-25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endParaRPr/>
                    </a:p>
                  </a:txBody>
                  <a:tcPr marL="91450" marR="91450" marT="45675" marB="45675" anchor="ctr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z</a:t>
                      </a:r>
                      <a:r>
                        <a:rPr lang="en-US" sz="2800" b="0" i="0" u="none" strike="noStrike" cap="none" baseline="-25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</a:t>
                      </a:r>
                      <a:endParaRPr sz="2800" b="0" i="0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675" marB="45675" anchor="ctr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8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z</a:t>
                      </a:r>
                      <a:r>
                        <a:rPr lang="en-US" sz="2800" b="0" i="0" u="none" strike="noStrike" cap="none" baseline="-25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</a:t>
                      </a:r>
                      <a:endParaRPr sz="2800" b="0" i="0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675" marB="45675" anchor="ctr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0" i="0" u="none" strike="noStrike" cap="none">
                          <a:solidFill>
                            <a:srgbClr val="FF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z</a:t>
                      </a:r>
                      <a:r>
                        <a:rPr lang="en-US" sz="2800" b="0" i="0" u="none" strike="noStrike" cap="none" baseline="-25000">
                          <a:solidFill>
                            <a:srgbClr val="FF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</a:t>
                      </a:r>
                      <a:endParaRPr sz="2800" b="0" i="0" u="none" strike="noStrike" cap="none">
                        <a:solidFill>
                          <a:srgbClr val="FF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675" marB="45675" anchor="ctr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z</a:t>
                      </a:r>
                      <a:r>
                        <a:rPr lang="en-US" sz="2800" b="0" i="0" u="none" strike="noStrike" cap="none" baseline="-25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6</a:t>
                      </a:r>
                      <a:endParaRPr sz="2800" b="0" i="0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675" marB="45675" anchor="ctr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8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z</a:t>
                      </a:r>
                      <a:r>
                        <a:rPr lang="en-US" sz="2800" b="0" i="0" u="none" strike="noStrike" cap="none" baseline="-25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7</a:t>
                      </a:r>
                      <a:endParaRPr sz="2800" b="0" i="0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675" marB="4567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z</a:t>
                      </a:r>
                      <a:r>
                        <a:rPr lang="en-US" sz="2800" b="0" i="0" u="none" strike="noStrike" cap="none" baseline="-25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8</a:t>
                      </a:r>
                      <a:endParaRPr sz="2800" b="0" i="0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675" marB="45675" anchor="ctr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z</a:t>
                      </a:r>
                      <a:r>
                        <a:rPr lang="en-US" sz="2800" b="0" i="0" u="none" strike="noStrike" cap="none" baseline="-25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9</a:t>
                      </a:r>
                      <a:endParaRPr sz="2800" b="0" i="0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675" marB="45675" anchor="ctr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2817" name="Google Shape;2817;p9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838950" y="0"/>
            <a:ext cx="457200" cy="50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18" name="Google Shape;2818;p95"/>
          <p:cNvSpPr/>
          <p:nvPr/>
        </p:nvSpPr>
        <p:spPr>
          <a:xfrm>
            <a:off x="5181600" y="2895600"/>
            <a:ext cx="4114800" cy="492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Gx= (z</a:t>
            </a:r>
            <a:r>
              <a:rPr lang="en-US" sz="2600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r>
              <a:rPr lang="en-US" sz="2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–z</a:t>
            </a:r>
            <a:r>
              <a:rPr lang="en-US" sz="2600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en-US" sz="2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)+(z</a:t>
            </a:r>
            <a:r>
              <a:rPr lang="en-US" sz="2600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6</a:t>
            </a:r>
            <a:r>
              <a:rPr lang="en-US" sz="2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–z</a:t>
            </a:r>
            <a:r>
              <a:rPr lang="en-US" sz="2600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</a:t>
            </a:r>
            <a:r>
              <a:rPr lang="en-US" sz="2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)+ (z</a:t>
            </a:r>
            <a:r>
              <a:rPr lang="en-US" sz="2600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9</a:t>
            </a:r>
            <a:r>
              <a:rPr lang="en-US" sz="2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–z</a:t>
            </a:r>
            <a:r>
              <a:rPr lang="en-US" sz="2600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7</a:t>
            </a:r>
            <a:r>
              <a:rPr lang="en-US" sz="2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/>
          </a:p>
        </p:txBody>
      </p:sp>
      <p:sp>
        <p:nvSpPr>
          <p:cNvPr id="2819" name="Google Shape;2819;p95"/>
          <p:cNvSpPr/>
          <p:nvPr/>
        </p:nvSpPr>
        <p:spPr>
          <a:xfrm>
            <a:off x="6169025" y="3806825"/>
            <a:ext cx="2119313" cy="52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C00000"/>
                </a:solidFill>
                <a:latin typeface="Cambria"/>
                <a:ea typeface="Cambria"/>
                <a:cs typeface="Cambria"/>
                <a:sym typeface="Cambria"/>
              </a:rPr>
              <a:t>  -1     0      1</a:t>
            </a: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20" name="Google Shape;2820;p95"/>
          <p:cNvSpPr/>
          <p:nvPr/>
        </p:nvSpPr>
        <p:spPr>
          <a:xfrm>
            <a:off x="6172200" y="4352925"/>
            <a:ext cx="2119313" cy="52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C00000"/>
                </a:solidFill>
                <a:latin typeface="Cambria"/>
                <a:ea typeface="Cambria"/>
                <a:cs typeface="Cambria"/>
                <a:sym typeface="Cambria"/>
              </a:rPr>
              <a:t>  -1     0      1</a:t>
            </a: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21" name="Google Shape;2821;p95"/>
          <p:cNvSpPr/>
          <p:nvPr/>
        </p:nvSpPr>
        <p:spPr>
          <a:xfrm>
            <a:off x="6172200" y="4962525"/>
            <a:ext cx="2119313" cy="52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C00000"/>
                </a:solidFill>
                <a:latin typeface="Cambria"/>
                <a:ea typeface="Cambria"/>
                <a:cs typeface="Cambria"/>
                <a:sym typeface="Cambria"/>
              </a:rPr>
              <a:t>  -1     0      1</a:t>
            </a: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26" name="Google Shape;2826;p96"/>
          <p:cNvGrpSpPr/>
          <p:nvPr/>
        </p:nvGrpSpPr>
        <p:grpSpPr>
          <a:xfrm>
            <a:off x="0" y="6343650"/>
            <a:ext cx="9448800" cy="557213"/>
            <a:chOff x="0" y="6343564"/>
            <a:chExt cx="9448800" cy="557212"/>
          </a:xfrm>
        </p:grpSpPr>
        <p:grpSp>
          <p:nvGrpSpPr>
            <p:cNvPr id="2827" name="Google Shape;2827;p96"/>
            <p:cNvGrpSpPr/>
            <p:nvPr/>
          </p:nvGrpSpPr>
          <p:grpSpPr>
            <a:xfrm>
              <a:off x="0" y="6392863"/>
              <a:ext cx="9144000" cy="465137"/>
              <a:chOff x="0" y="6392863"/>
              <a:chExt cx="9144000" cy="465137"/>
            </a:xfrm>
          </p:grpSpPr>
          <p:sp>
            <p:nvSpPr>
              <p:cNvPr id="2828" name="Google Shape;2828;p96"/>
              <p:cNvSpPr txBox="1"/>
              <p:nvPr/>
            </p:nvSpPr>
            <p:spPr>
              <a:xfrm>
                <a:off x="0" y="6392863"/>
                <a:ext cx="9144000" cy="465137"/>
              </a:xfrm>
              <a:prstGeom prst="rect">
                <a:avLst/>
              </a:prstGeom>
              <a:solidFill>
                <a:srgbClr val="C0504D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200" b="1">
                    <a:solidFill>
                      <a:srgbClr val="FF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</a:t>
                </a:r>
                <a:endParaRPr sz="4400">
                  <a:solidFill>
                    <a:srgbClr val="FF0000"/>
                  </a:solidFill>
                  <a:latin typeface="Verdana"/>
                  <a:ea typeface="Verdana"/>
                  <a:cs typeface="Verdana"/>
                  <a:sym typeface="Verdana"/>
                </a:endParaRPr>
              </a:p>
            </p:txBody>
          </p:sp>
          <p:sp>
            <p:nvSpPr>
              <p:cNvPr id="2829" name="Google Shape;2829;p96"/>
              <p:cNvSpPr/>
              <p:nvPr/>
            </p:nvSpPr>
            <p:spPr>
              <a:xfrm>
                <a:off x="76200" y="6410412"/>
                <a:ext cx="1921169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b="1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Kiran TALELE </a:t>
                </a:r>
                <a:endParaRPr/>
              </a:p>
            </p:txBody>
          </p:sp>
        </p:grpSp>
        <p:sp>
          <p:nvSpPr>
            <p:cNvPr id="2830" name="Google Shape;2830;p96"/>
            <p:cNvSpPr txBox="1"/>
            <p:nvPr/>
          </p:nvSpPr>
          <p:spPr>
            <a:xfrm>
              <a:off x="8610600" y="6343564"/>
              <a:ext cx="838200" cy="5572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fld id="{00000000-1234-1234-1234-123412341234}" type="slidenum">
                <a:rPr lang="en-US" sz="2800" b="1">
                  <a:solidFill>
                    <a:srgbClr val="FFFF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84</a:t>
              </a:fld>
              <a:r>
                <a:rPr lang="en-US" sz="2400" b="1">
                  <a:solidFill>
                    <a:srgbClr val="C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endParaRPr sz="2800" b="1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2831" name="Google Shape;2831;p96"/>
          <p:cNvSpPr/>
          <p:nvPr/>
        </p:nvSpPr>
        <p:spPr>
          <a:xfrm>
            <a:off x="152400" y="2205038"/>
            <a:ext cx="6934200" cy="52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▪"/>
            </a:pPr>
            <a:r>
              <a:rPr lang="en-US" sz="28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 find Gx</a:t>
            </a:r>
            <a:endParaRPr/>
          </a:p>
        </p:txBody>
      </p:sp>
      <p:sp>
        <p:nvSpPr>
          <p:cNvPr id="2832" name="Google Shape;2832;p96"/>
          <p:cNvSpPr/>
          <p:nvPr/>
        </p:nvSpPr>
        <p:spPr>
          <a:xfrm>
            <a:off x="6710363" y="914400"/>
            <a:ext cx="376237" cy="52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C00000"/>
                </a:solidFill>
                <a:latin typeface="Cambria"/>
                <a:ea typeface="Cambria"/>
                <a:cs typeface="Cambria"/>
                <a:sym typeface="Cambria"/>
              </a:rPr>
              <a:t>x</a:t>
            </a: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33" name="Google Shape;2833;p96"/>
          <p:cNvSpPr/>
          <p:nvPr/>
        </p:nvSpPr>
        <p:spPr>
          <a:xfrm>
            <a:off x="7929563" y="-152400"/>
            <a:ext cx="528637" cy="52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C00000"/>
                </a:solidFill>
                <a:latin typeface="Cambria"/>
                <a:ea typeface="Cambria"/>
                <a:cs typeface="Cambria"/>
                <a:sym typeface="Cambria"/>
              </a:rPr>
              <a:t>y</a:t>
            </a: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2834" name="Google Shape;2834;p96"/>
          <p:cNvGraphicFramePr/>
          <p:nvPr/>
        </p:nvGraphicFramePr>
        <p:xfrm>
          <a:off x="1309688" y="3817938"/>
          <a:ext cx="2119325" cy="1744675"/>
        </p:xfrm>
        <a:graphic>
          <a:graphicData uri="http://schemas.openxmlformats.org/drawingml/2006/table">
            <a:tbl>
              <a:tblPr>
                <a:noFill/>
                <a:tableStyleId>{851CF4EA-D1BB-40FF-B8F5-498D31C3B60B}</a:tableStyleId>
              </a:tblPr>
              <a:tblGrid>
                <a:gridCol w="683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20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115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45675" marB="456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CE6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15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CE6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15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45675" marB="456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CE6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2835" name="Google Shape;2835;p9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5902712" y="2482850"/>
            <a:ext cx="685800" cy="520700"/>
          </a:xfrm>
          <a:prstGeom prst="rect">
            <a:avLst/>
          </a:prstGeom>
          <a:noFill/>
          <a:ln>
            <a:noFill/>
          </a:ln>
        </p:spPr>
      </p:pic>
      <p:sp>
        <p:nvSpPr>
          <p:cNvPr id="2836" name="Google Shape;2836;p96"/>
          <p:cNvSpPr/>
          <p:nvPr/>
        </p:nvSpPr>
        <p:spPr>
          <a:xfrm>
            <a:off x="1385888" y="5029200"/>
            <a:ext cx="2119312" cy="52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C00000"/>
                </a:solidFill>
                <a:latin typeface="Cambria"/>
                <a:ea typeface="Cambria"/>
                <a:cs typeface="Cambria"/>
                <a:sym typeface="Cambria"/>
              </a:rPr>
              <a:t>  1      2      1</a:t>
            </a: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37" name="Google Shape;2837;p96"/>
          <p:cNvSpPr/>
          <p:nvPr/>
        </p:nvSpPr>
        <p:spPr>
          <a:xfrm>
            <a:off x="1385888" y="4419600"/>
            <a:ext cx="2119312" cy="52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C00000"/>
                </a:solidFill>
                <a:latin typeface="Cambria"/>
                <a:ea typeface="Cambria"/>
                <a:cs typeface="Cambria"/>
                <a:sym typeface="Cambria"/>
              </a:rPr>
              <a:t>  0      0      0</a:t>
            </a: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38" name="Google Shape;2838;p96"/>
          <p:cNvSpPr/>
          <p:nvPr/>
        </p:nvSpPr>
        <p:spPr>
          <a:xfrm>
            <a:off x="1385888" y="3886200"/>
            <a:ext cx="2119312" cy="52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C00000"/>
                </a:solidFill>
                <a:latin typeface="Cambria"/>
                <a:ea typeface="Cambria"/>
                <a:cs typeface="Cambria"/>
                <a:sym typeface="Cambria"/>
              </a:rPr>
              <a:t>-1     -2    -1</a:t>
            </a: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2839" name="Google Shape;2839;p96"/>
          <p:cNvGraphicFramePr/>
          <p:nvPr/>
        </p:nvGraphicFramePr>
        <p:xfrm>
          <a:off x="6172200" y="3817938"/>
          <a:ext cx="2119325" cy="1744675"/>
        </p:xfrm>
        <a:graphic>
          <a:graphicData uri="http://schemas.openxmlformats.org/drawingml/2006/table">
            <a:tbl>
              <a:tblPr>
                <a:noFill/>
                <a:tableStyleId>{851CF4EA-D1BB-40FF-B8F5-498D31C3B60B}</a:tableStyleId>
              </a:tblPr>
              <a:tblGrid>
                <a:gridCol w="683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20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115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45675" marB="456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CE6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15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CE6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15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45675" marB="456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CE6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840" name="Google Shape;2840;p96"/>
          <p:cNvSpPr/>
          <p:nvPr/>
        </p:nvSpPr>
        <p:spPr>
          <a:xfrm>
            <a:off x="4876800" y="2219325"/>
            <a:ext cx="3276600" cy="52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▪"/>
            </a:pPr>
            <a:r>
              <a:rPr lang="en-US" sz="28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 find Gy</a:t>
            </a:r>
            <a:endParaRPr/>
          </a:p>
        </p:txBody>
      </p:sp>
      <p:pic>
        <p:nvPicPr>
          <p:cNvPr id="2841" name="Google Shape;2841;p9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257800" y="3819525"/>
            <a:ext cx="752475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842" name="Google Shape;2842;p96"/>
          <p:cNvSpPr/>
          <p:nvPr/>
        </p:nvSpPr>
        <p:spPr>
          <a:xfrm>
            <a:off x="152400" y="2890838"/>
            <a:ext cx="4495800" cy="492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Gx= (z</a:t>
            </a:r>
            <a:r>
              <a:rPr lang="en-US" sz="2600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7</a:t>
            </a:r>
            <a:r>
              <a:rPr lang="en-US" sz="2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–z</a:t>
            </a:r>
            <a:r>
              <a:rPr lang="en-US" sz="2600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en-US" sz="2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+</a:t>
            </a:r>
            <a:r>
              <a:rPr lang="en-US" sz="26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 </a:t>
            </a:r>
            <a:r>
              <a:rPr lang="en-US" sz="2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(z</a:t>
            </a:r>
            <a:r>
              <a:rPr lang="en-US" sz="2600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8</a:t>
            </a:r>
            <a:r>
              <a:rPr lang="en-US" sz="2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–z</a:t>
            </a:r>
            <a:r>
              <a:rPr lang="en-US" sz="2600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en-US" sz="2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+ (z</a:t>
            </a:r>
            <a:r>
              <a:rPr lang="en-US" sz="2600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9</a:t>
            </a:r>
            <a:r>
              <a:rPr lang="en-US" sz="2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–z</a:t>
            </a:r>
            <a:r>
              <a:rPr lang="en-US" sz="2600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r>
              <a:rPr lang="en-US" sz="2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 </a:t>
            </a:r>
            <a:endParaRPr/>
          </a:p>
        </p:txBody>
      </p:sp>
      <p:graphicFrame>
        <p:nvGraphicFramePr>
          <p:cNvPr id="2843" name="Google Shape;2843;p96"/>
          <p:cNvGraphicFramePr/>
          <p:nvPr/>
        </p:nvGraphicFramePr>
        <p:xfrm>
          <a:off x="7239000" y="457200"/>
          <a:ext cx="1752600" cy="1554210"/>
        </p:xfrm>
        <a:graphic>
          <a:graphicData uri="http://schemas.openxmlformats.org/drawingml/2006/table">
            <a:tbl>
              <a:tblPr>
                <a:noFill/>
                <a:tableStyleId>{851CF4EA-D1BB-40FF-B8F5-498D31C3B60B}</a:tableStyleId>
              </a:tblPr>
              <a:tblGrid>
                <a:gridCol w="573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4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5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18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z</a:t>
                      </a:r>
                      <a:r>
                        <a:rPr lang="en-US" sz="2800" b="0" i="0" u="none" strike="noStrike" cap="none" baseline="-25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sz="2800" b="0" i="0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675" marB="4567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z</a:t>
                      </a:r>
                      <a:r>
                        <a:rPr lang="en-US" sz="2800" b="0" i="0" u="none" strike="noStrike" cap="none" baseline="-25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endParaRPr/>
                    </a:p>
                  </a:txBody>
                  <a:tcPr marL="91450" marR="91450" marT="45675" marB="45675" anchor="ctr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z</a:t>
                      </a:r>
                      <a:r>
                        <a:rPr lang="en-US" sz="2800" b="0" i="0" u="none" strike="noStrike" cap="none" baseline="-25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</a:t>
                      </a:r>
                      <a:endParaRPr sz="2800" b="0" i="0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675" marB="45675" anchor="ctr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8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z</a:t>
                      </a:r>
                      <a:r>
                        <a:rPr lang="en-US" sz="2800" b="0" i="0" u="none" strike="noStrike" cap="none" baseline="-25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</a:t>
                      </a:r>
                      <a:endParaRPr sz="2800" b="0" i="0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675" marB="45675" anchor="ctr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0" i="0" u="none" strike="noStrike" cap="none">
                          <a:solidFill>
                            <a:srgbClr val="FF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z</a:t>
                      </a:r>
                      <a:r>
                        <a:rPr lang="en-US" sz="2800" b="0" i="0" u="none" strike="noStrike" cap="none" baseline="-25000">
                          <a:solidFill>
                            <a:srgbClr val="FF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</a:t>
                      </a:r>
                      <a:endParaRPr sz="2800" b="0" i="0" u="none" strike="noStrike" cap="none">
                        <a:solidFill>
                          <a:srgbClr val="FF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675" marB="45675" anchor="ctr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z</a:t>
                      </a:r>
                      <a:r>
                        <a:rPr lang="en-US" sz="2800" b="0" i="0" u="none" strike="noStrike" cap="none" baseline="-25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6</a:t>
                      </a:r>
                      <a:endParaRPr sz="2800" b="0" i="0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675" marB="45675" anchor="ctr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8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z</a:t>
                      </a:r>
                      <a:r>
                        <a:rPr lang="en-US" sz="2800" b="0" i="0" u="none" strike="noStrike" cap="none" baseline="-25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7</a:t>
                      </a:r>
                      <a:endParaRPr sz="2800" b="0" i="0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675" marB="4567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z</a:t>
                      </a:r>
                      <a:r>
                        <a:rPr lang="en-US" sz="2800" b="0" i="0" u="none" strike="noStrike" cap="none" baseline="-25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8</a:t>
                      </a:r>
                      <a:endParaRPr sz="2800" b="0" i="0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675" marB="45675" anchor="ctr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z</a:t>
                      </a:r>
                      <a:r>
                        <a:rPr lang="en-US" sz="2800" b="0" i="0" u="none" strike="noStrike" cap="none" baseline="-25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9</a:t>
                      </a:r>
                      <a:endParaRPr sz="2800" b="0" i="0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675" marB="45675" anchor="ctr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2844" name="Google Shape;2844;p9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838950" y="0"/>
            <a:ext cx="457200" cy="50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45" name="Google Shape;2845;p96"/>
          <p:cNvSpPr/>
          <p:nvPr/>
        </p:nvSpPr>
        <p:spPr>
          <a:xfrm>
            <a:off x="4800600" y="2895600"/>
            <a:ext cx="4419600" cy="492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Gy= (z</a:t>
            </a:r>
            <a:r>
              <a:rPr lang="en-US" sz="2600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r>
              <a:rPr lang="en-US" sz="2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–z</a:t>
            </a:r>
            <a:r>
              <a:rPr lang="en-US" sz="2600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en-US" sz="2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)+ </a:t>
            </a:r>
            <a:r>
              <a:rPr lang="en-US" sz="26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en-US" sz="2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(z</a:t>
            </a:r>
            <a:r>
              <a:rPr lang="en-US" sz="2600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6</a:t>
            </a:r>
            <a:r>
              <a:rPr lang="en-US" sz="2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–z</a:t>
            </a:r>
            <a:r>
              <a:rPr lang="en-US" sz="2600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</a:t>
            </a:r>
            <a:r>
              <a:rPr lang="en-US" sz="2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+ (z</a:t>
            </a:r>
            <a:r>
              <a:rPr lang="en-US" sz="2600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9</a:t>
            </a:r>
            <a:r>
              <a:rPr lang="en-US" sz="2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–z</a:t>
            </a:r>
            <a:r>
              <a:rPr lang="en-US" sz="2600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7</a:t>
            </a:r>
            <a:r>
              <a:rPr lang="en-US" sz="2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/>
          </a:p>
        </p:txBody>
      </p:sp>
      <p:sp>
        <p:nvSpPr>
          <p:cNvPr id="2846" name="Google Shape;2846;p96"/>
          <p:cNvSpPr/>
          <p:nvPr/>
        </p:nvSpPr>
        <p:spPr>
          <a:xfrm>
            <a:off x="6169025" y="3806825"/>
            <a:ext cx="2119313" cy="52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C00000"/>
                </a:solidFill>
                <a:latin typeface="Cambria"/>
                <a:ea typeface="Cambria"/>
                <a:cs typeface="Cambria"/>
                <a:sym typeface="Cambria"/>
              </a:rPr>
              <a:t>  -1     0      1</a:t>
            </a: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47" name="Google Shape;2847;p96"/>
          <p:cNvSpPr/>
          <p:nvPr/>
        </p:nvSpPr>
        <p:spPr>
          <a:xfrm>
            <a:off x="6172200" y="4429125"/>
            <a:ext cx="2119313" cy="52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C00000"/>
                </a:solidFill>
                <a:latin typeface="Cambria"/>
                <a:ea typeface="Cambria"/>
                <a:cs typeface="Cambria"/>
                <a:sym typeface="Cambria"/>
              </a:rPr>
              <a:t>  -2     0      2</a:t>
            </a: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48" name="Google Shape;2848;p96"/>
          <p:cNvSpPr/>
          <p:nvPr/>
        </p:nvSpPr>
        <p:spPr>
          <a:xfrm>
            <a:off x="6172200" y="5038725"/>
            <a:ext cx="2119313" cy="52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C00000"/>
                </a:solidFill>
                <a:latin typeface="Cambria"/>
                <a:ea typeface="Cambria"/>
                <a:cs typeface="Cambria"/>
                <a:sym typeface="Cambria"/>
              </a:rPr>
              <a:t>  -1     0      1</a:t>
            </a: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49" name="Google Shape;2849;p96"/>
          <p:cNvSpPr/>
          <p:nvPr/>
        </p:nvSpPr>
        <p:spPr>
          <a:xfrm>
            <a:off x="182563" y="417513"/>
            <a:ext cx="6980237" cy="954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C00000"/>
                </a:solidFill>
                <a:latin typeface="Cambria"/>
                <a:ea typeface="Cambria"/>
                <a:cs typeface="Cambria"/>
                <a:sym typeface="Cambria"/>
              </a:rPr>
              <a:t>3.  Sobel Filter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C00000"/>
                </a:solidFill>
                <a:latin typeface="Cambria"/>
                <a:ea typeface="Cambria"/>
                <a:cs typeface="Cambria"/>
                <a:sym typeface="Cambria"/>
              </a:rPr>
              <a:t>      </a:t>
            </a:r>
            <a:r>
              <a:rPr lang="en-US" sz="2200" b="1">
                <a:solidFill>
                  <a:srgbClr val="C00000"/>
                </a:solidFill>
                <a:latin typeface="Cambria"/>
                <a:ea typeface="Cambria"/>
                <a:cs typeface="Cambria"/>
                <a:sym typeface="Cambria"/>
              </a:rPr>
              <a:t>( </a:t>
            </a:r>
            <a:r>
              <a:rPr lang="en-US" sz="2200" b="1">
                <a:solidFill>
                  <a:srgbClr val="660066"/>
                </a:solidFill>
                <a:latin typeface="Cambria"/>
                <a:ea typeface="Cambria"/>
                <a:cs typeface="Cambria"/>
                <a:sym typeface="Cambria"/>
              </a:rPr>
              <a:t>1</a:t>
            </a:r>
            <a:r>
              <a:rPr lang="en-US" sz="2200" b="1" baseline="30000">
                <a:solidFill>
                  <a:srgbClr val="660066"/>
                </a:solidFill>
                <a:latin typeface="Cambria"/>
                <a:ea typeface="Cambria"/>
                <a:cs typeface="Cambria"/>
                <a:sym typeface="Cambria"/>
              </a:rPr>
              <a:t>st</a:t>
            </a:r>
            <a:r>
              <a:rPr lang="en-US" sz="2200" b="1">
                <a:solidFill>
                  <a:srgbClr val="660066"/>
                </a:solidFill>
                <a:latin typeface="Cambria"/>
                <a:ea typeface="Cambria"/>
                <a:cs typeface="Cambria"/>
                <a:sym typeface="Cambria"/>
              </a:rPr>
              <a:t> Order Derivative -  Sharpening filter </a:t>
            </a:r>
            <a:r>
              <a:rPr lang="en-US" sz="2200" b="1">
                <a:solidFill>
                  <a:srgbClr val="C00000"/>
                </a:solidFill>
                <a:latin typeface="Cambria"/>
                <a:ea typeface="Cambria"/>
                <a:cs typeface="Cambria"/>
                <a:sym typeface="Cambria"/>
              </a:rPr>
              <a:t>)</a:t>
            </a:r>
            <a:endParaRPr sz="2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850" name="Google Shape;2850;p9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4800" y="3810000"/>
            <a:ext cx="685800" cy="52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55" name="Google Shape;2855;p97"/>
          <p:cNvGrpSpPr/>
          <p:nvPr/>
        </p:nvGrpSpPr>
        <p:grpSpPr>
          <a:xfrm>
            <a:off x="0" y="6343650"/>
            <a:ext cx="9448800" cy="557213"/>
            <a:chOff x="0" y="6343564"/>
            <a:chExt cx="9448800" cy="557212"/>
          </a:xfrm>
        </p:grpSpPr>
        <p:grpSp>
          <p:nvGrpSpPr>
            <p:cNvPr id="2856" name="Google Shape;2856;p97"/>
            <p:cNvGrpSpPr/>
            <p:nvPr/>
          </p:nvGrpSpPr>
          <p:grpSpPr>
            <a:xfrm>
              <a:off x="0" y="6392863"/>
              <a:ext cx="9144000" cy="465137"/>
              <a:chOff x="0" y="6392863"/>
              <a:chExt cx="9144000" cy="465137"/>
            </a:xfrm>
          </p:grpSpPr>
          <p:sp>
            <p:nvSpPr>
              <p:cNvPr id="2857" name="Google Shape;2857;p97"/>
              <p:cNvSpPr txBox="1"/>
              <p:nvPr/>
            </p:nvSpPr>
            <p:spPr>
              <a:xfrm>
                <a:off x="0" y="6392863"/>
                <a:ext cx="9144000" cy="465137"/>
              </a:xfrm>
              <a:prstGeom prst="rect">
                <a:avLst/>
              </a:prstGeom>
              <a:solidFill>
                <a:srgbClr val="C0504D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200" b="1">
                    <a:solidFill>
                      <a:srgbClr val="FF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</a:t>
                </a:r>
                <a:endParaRPr sz="4400">
                  <a:solidFill>
                    <a:srgbClr val="FF0000"/>
                  </a:solidFill>
                  <a:latin typeface="Verdana"/>
                  <a:ea typeface="Verdana"/>
                  <a:cs typeface="Verdana"/>
                  <a:sym typeface="Verdana"/>
                </a:endParaRPr>
              </a:p>
            </p:txBody>
          </p:sp>
          <p:sp>
            <p:nvSpPr>
              <p:cNvPr id="2858" name="Google Shape;2858;p97"/>
              <p:cNvSpPr/>
              <p:nvPr/>
            </p:nvSpPr>
            <p:spPr>
              <a:xfrm>
                <a:off x="76200" y="6410412"/>
                <a:ext cx="1921169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b="1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Kiran TALELE </a:t>
                </a:r>
                <a:endParaRPr/>
              </a:p>
            </p:txBody>
          </p:sp>
        </p:grpSp>
        <p:sp>
          <p:nvSpPr>
            <p:cNvPr id="2859" name="Google Shape;2859;p97"/>
            <p:cNvSpPr txBox="1"/>
            <p:nvPr/>
          </p:nvSpPr>
          <p:spPr>
            <a:xfrm>
              <a:off x="8610600" y="6343564"/>
              <a:ext cx="838200" cy="5572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fld id="{00000000-1234-1234-1234-123412341234}" type="slidenum">
                <a:rPr lang="en-US" sz="2800" b="1">
                  <a:solidFill>
                    <a:srgbClr val="FFFF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85</a:t>
              </a:fld>
              <a:r>
                <a:rPr lang="en-US" sz="2400" b="1">
                  <a:solidFill>
                    <a:srgbClr val="C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endParaRPr sz="2800" b="1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2860" name="Google Shape;2860;p97"/>
          <p:cNvSpPr/>
          <p:nvPr/>
        </p:nvSpPr>
        <p:spPr>
          <a:xfrm>
            <a:off x="152400" y="2205038"/>
            <a:ext cx="3429000" cy="52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▪"/>
            </a:pPr>
            <a:r>
              <a:rPr lang="en-US" sz="28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 find Gx</a:t>
            </a:r>
            <a:endParaRPr/>
          </a:p>
        </p:txBody>
      </p:sp>
      <p:sp>
        <p:nvSpPr>
          <p:cNvPr id="2861" name="Google Shape;2861;p97"/>
          <p:cNvSpPr/>
          <p:nvPr/>
        </p:nvSpPr>
        <p:spPr>
          <a:xfrm>
            <a:off x="6710363" y="914400"/>
            <a:ext cx="376237" cy="52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C00000"/>
                </a:solidFill>
                <a:latin typeface="Cambria"/>
                <a:ea typeface="Cambria"/>
                <a:cs typeface="Cambria"/>
                <a:sym typeface="Cambria"/>
              </a:rPr>
              <a:t>x</a:t>
            </a: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62" name="Google Shape;2862;p97"/>
          <p:cNvSpPr/>
          <p:nvPr/>
        </p:nvSpPr>
        <p:spPr>
          <a:xfrm>
            <a:off x="7929563" y="-152400"/>
            <a:ext cx="528637" cy="52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C00000"/>
                </a:solidFill>
                <a:latin typeface="Cambria"/>
                <a:ea typeface="Cambria"/>
                <a:cs typeface="Cambria"/>
                <a:sym typeface="Cambria"/>
              </a:rPr>
              <a:t>y</a:t>
            </a: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2863" name="Google Shape;2863;p97"/>
          <p:cNvGraphicFramePr/>
          <p:nvPr/>
        </p:nvGraphicFramePr>
        <p:xfrm>
          <a:off x="1385888" y="3817938"/>
          <a:ext cx="2119325" cy="1744675"/>
        </p:xfrm>
        <a:graphic>
          <a:graphicData uri="http://schemas.openxmlformats.org/drawingml/2006/table">
            <a:tbl>
              <a:tblPr>
                <a:noFill/>
                <a:tableStyleId>{851CF4EA-D1BB-40FF-B8F5-498D31C3B60B}</a:tableStyleId>
              </a:tblPr>
              <a:tblGrid>
                <a:gridCol w="683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20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115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45675" marB="456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15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15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45675" marB="456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864" name="Google Shape;2864;p97"/>
          <p:cNvSpPr/>
          <p:nvPr/>
        </p:nvSpPr>
        <p:spPr>
          <a:xfrm>
            <a:off x="1385888" y="5029200"/>
            <a:ext cx="2119312" cy="52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C00000"/>
                </a:solidFill>
                <a:latin typeface="Cambria"/>
                <a:ea typeface="Cambria"/>
                <a:cs typeface="Cambria"/>
                <a:sym typeface="Cambria"/>
              </a:rPr>
              <a:t>  1              1</a:t>
            </a: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65" name="Google Shape;2865;p97"/>
          <p:cNvSpPr/>
          <p:nvPr/>
        </p:nvSpPr>
        <p:spPr>
          <a:xfrm>
            <a:off x="1385888" y="4419600"/>
            <a:ext cx="2119312" cy="52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C00000"/>
                </a:solidFill>
                <a:latin typeface="Cambria"/>
                <a:ea typeface="Cambria"/>
                <a:cs typeface="Cambria"/>
                <a:sym typeface="Cambria"/>
              </a:rPr>
              <a:t>  0      0      0</a:t>
            </a: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66" name="Google Shape;2866;p97"/>
          <p:cNvSpPr/>
          <p:nvPr/>
        </p:nvSpPr>
        <p:spPr>
          <a:xfrm>
            <a:off x="1385888" y="3886200"/>
            <a:ext cx="2119312" cy="52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C00000"/>
                </a:solidFill>
                <a:latin typeface="Cambria"/>
                <a:ea typeface="Cambria"/>
                <a:cs typeface="Cambria"/>
                <a:sym typeface="Cambria"/>
              </a:rPr>
              <a:t>-1    -    -    1</a:t>
            </a: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2867" name="Google Shape;2867;p97"/>
          <p:cNvGraphicFramePr/>
          <p:nvPr/>
        </p:nvGraphicFramePr>
        <p:xfrm>
          <a:off x="6172200" y="3817938"/>
          <a:ext cx="2438400" cy="1744675"/>
        </p:xfrm>
        <a:graphic>
          <a:graphicData uri="http://schemas.openxmlformats.org/drawingml/2006/table">
            <a:tbl>
              <a:tblPr>
                <a:noFill/>
                <a:tableStyleId>{851CF4EA-D1BB-40FF-B8F5-498D31C3B60B}</a:tableStyleId>
              </a:tblPr>
              <a:tblGrid>
                <a:gridCol w="914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115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45675" marB="456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15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15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45675" marB="456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868" name="Google Shape;2868;p97"/>
          <p:cNvSpPr/>
          <p:nvPr/>
        </p:nvSpPr>
        <p:spPr>
          <a:xfrm>
            <a:off x="4876800" y="2219325"/>
            <a:ext cx="3200400" cy="52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▪"/>
            </a:pPr>
            <a:r>
              <a:rPr lang="en-US" sz="28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 find Gy</a:t>
            </a:r>
            <a:endParaRPr/>
          </a:p>
        </p:txBody>
      </p:sp>
      <p:pic>
        <p:nvPicPr>
          <p:cNvPr id="2869" name="Google Shape;2869;p9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57800" y="3819525"/>
            <a:ext cx="752475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870" name="Google Shape;2870;p97"/>
          <p:cNvSpPr/>
          <p:nvPr/>
        </p:nvSpPr>
        <p:spPr>
          <a:xfrm>
            <a:off x="152400" y="2890838"/>
            <a:ext cx="4648200" cy="492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Gx</a:t>
            </a:r>
            <a:r>
              <a:rPr lang="en-US" sz="2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= (z</a:t>
            </a:r>
            <a:r>
              <a:rPr lang="en-US" sz="2600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7</a:t>
            </a:r>
            <a:r>
              <a:rPr lang="en-US" sz="2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–z</a:t>
            </a:r>
            <a:r>
              <a:rPr lang="en-US" sz="2600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en-US" sz="2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</a:t>
            </a:r>
            <a:r>
              <a:rPr lang="en-US" sz="26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 </a:t>
            </a:r>
            <a:r>
              <a:rPr lang="en-US" sz="2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(z</a:t>
            </a:r>
            <a:r>
              <a:rPr lang="en-US" sz="2600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8</a:t>
            </a:r>
            <a:r>
              <a:rPr lang="en-US" sz="2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–z</a:t>
            </a:r>
            <a:r>
              <a:rPr lang="en-US" sz="2600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en-US" sz="2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)+(z</a:t>
            </a:r>
            <a:r>
              <a:rPr lang="en-US" sz="2600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9</a:t>
            </a:r>
            <a:r>
              <a:rPr lang="en-US" sz="2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–z</a:t>
            </a:r>
            <a:r>
              <a:rPr lang="en-US" sz="2600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r>
              <a:rPr lang="en-US" sz="2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 </a:t>
            </a:r>
            <a:endParaRPr/>
          </a:p>
        </p:txBody>
      </p:sp>
      <p:graphicFrame>
        <p:nvGraphicFramePr>
          <p:cNvPr id="2871" name="Google Shape;2871;p97"/>
          <p:cNvGraphicFramePr/>
          <p:nvPr/>
        </p:nvGraphicFramePr>
        <p:xfrm>
          <a:off x="7239000" y="457200"/>
          <a:ext cx="1752600" cy="1554210"/>
        </p:xfrm>
        <a:graphic>
          <a:graphicData uri="http://schemas.openxmlformats.org/drawingml/2006/table">
            <a:tbl>
              <a:tblPr>
                <a:noFill/>
                <a:tableStyleId>{851CF4EA-D1BB-40FF-B8F5-498D31C3B60B}</a:tableStyleId>
              </a:tblPr>
              <a:tblGrid>
                <a:gridCol w="573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4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5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18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z</a:t>
                      </a:r>
                      <a:r>
                        <a:rPr lang="en-US" sz="2800" b="0" i="0" u="none" strike="noStrike" cap="none" baseline="-25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sz="2800" b="0" i="0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675" marB="4567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z</a:t>
                      </a:r>
                      <a:r>
                        <a:rPr lang="en-US" sz="2800" b="0" i="0" u="none" strike="noStrike" cap="none" baseline="-25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endParaRPr/>
                    </a:p>
                  </a:txBody>
                  <a:tcPr marL="91450" marR="91450" marT="45675" marB="45675" anchor="ctr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z</a:t>
                      </a:r>
                      <a:r>
                        <a:rPr lang="en-US" sz="2800" b="0" i="0" u="none" strike="noStrike" cap="none" baseline="-25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</a:t>
                      </a:r>
                      <a:endParaRPr sz="2800" b="0" i="0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675" marB="45675" anchor="ctr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8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z</a:t>
                      </a:r>
                      <a:r>
                        <a:rPr lang="en-US" sz="2800" b="0" i="0" u="none" strike="noStrike" cap="none" baseline="-25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</a:t>
                      </a:r>
                      <a:endParaRPr sz="2800" b="0" i="0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675" marB="45675" anchor="ctr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0" i="0" u="none" strike="noStrike" cap="none">
                          <a:solidFill>
                            <a:srgbClr val="FF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z</a:t>
                      </a:r>
                      <a:r>
                        <a:rPr lang="en-US" sz="2800" b="0" i="0" u="none" strike="noStrike" cap="none" baseline="-25000">
                          <a:solidFill>
                            <a:srgbClr val="FF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</a:t>
                      </a:r>
                      <a:endParaRPr sz="2800" b="0" i="0" u="none" strike="noStrike" cap="none">
                        <a:solidFill>
                          <a:srgbClr val="FF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675" marB="45675" anchor="ctr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z</a:t>
                      </a:r>
                      <a:r>
                        <a:rPr lang="en-US" sz="2800" b="0" i="0" u="none" strike="noStrike" cap="none" baseline="-25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6</a:t>
                      </a:r>
                      <a:endParaRPr sz="2800" b="0" i="0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675" marB="45675" anchor="ctr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8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z</a:t>
                      </a:r>
                      <a:r>
                        <a:rPr lang="en-US" sz="2800" b="0" i="0" u="none" strike="noStrike" cap="none" baseline="-25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7</a:t>
                      </a:r>
                      <a:endParaRPr sz="2800" b="0" i="0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675" marB="4567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z</a:t>
                      </a:r>
                      <a:r>
                        <a:rPr lang="en-US" sz="2800" b="0" i="0" u="none" strike="noStrike" cap="none" baseline="-25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8</a:t>
                      </a:r>
                      <a:endParaRPr sz="2800" b="0" i="0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675" marB="45675" anchor="ctr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z</a:t>
                      </a:r>
                      <a:r>
                        <a:rPr lang="en-US" sz="2800" b="0" i="0" u="none" strike="noStrike" cap="none" baseline="-25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9</a:t>
                      </a:r>
                      <a:endParaRPr sz="2800" b="0" i="0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675" marB="45675" anchor="ctr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2872" name="Google Shape;2872;p9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838950" y="0"/>
            <a:ext cx="457200" cy="50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73" name="Google Shape;2873;p97"/>
          <p:cNvSpPr/>
          <p:nvPr/>
        </p:nvSpPr>
        <p:spPr>
          <a:xfrm>
            <a:off x="4800600" y="2895600"/>
            <a:ext cx="4419600" cy="492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Gy= (z</a:t>
            </a:r>
            <a:r>
              <a:rPr lang="en-US" sz="2600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r>
              <a:rPr lang="en-US" sz="2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–z</a:t>
            </a:r>
            <a:r>
              <a:rPr lang="en-US" sz="2600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en-US" sz="2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)+ </a:t>
            </a:r>
            <a:r>
              <a:rPr lang="en-US" sz="26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</a:t>
            </a:r>
            <a:r>
              <a:rPr lang="en-US" sz="2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(z</a:t>
            </a:r>
            <a:r>
              <a:rPr lang="en-US" sz="2600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6</a:t>
            </a:r>
            <a:r>
              <a:rPr lang="en-US" sz="2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–z</a:t>
            </a:r>
            <a:r>
              <a:rPr lang="en-US" sz="2600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</a:t>
            </a:r>
            <a:r>
              <a:rPr lang="en-US" sz="2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)+ (z</a:t>
            </a:r>
            <a:r>
              <a:rPr lang="en-US" sz="2600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9</a:t>
            </a:r>
            <a:r>
              <a:rPr lang="en-US" sz="2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–z</a:t>
            </a:r>
            <a:r>
              <a:rPr lang="en-US" sz="2600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7</a:t>
            </a:r>
            <a:r>
              <a:rPr lang="en-US" sz="2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/>
          </a:p>
        </p:txBody>
      </p:sp>
      <p:sp>
        <p:nvSpPr>
          <p:cNvPr id="2874" name="Google Shape;2874;p97"/>
          <p:cNvSpPr/>
          <p:nvPr/>
        </p:nvSpPr>
        <p:spPr>
          <a:xfrm>
            <a:off x="6169025" y="3895725"/>
            <a:ext cx="2441575" cy="52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C00000"/>
                </a:solidFill>
                <a:latin typeface="Cambria"/>
                <a:ea typeface="Cambria"/>
                <a:cs typeface="Cambria"/>
                <a:sym typeface="Cambria"/>
              </a:rPr>
              <a:t>  -1        0        1</a:t>
            </a: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75" name="Google Shape;2875;p97"/>
          <p:cNvSpPr/>
          <p:nvPr/>
        </p:nvSpPr>
        <p:spPr>
          <a:xfrm>
            <a:off x="6172200" y="4429125"/>
            <a:ext cx="2119313" cy="52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C00000"/>
                </a:solidFill>
                <a:latin typeface="Cambria"/>
                <a:ea typeface="Cambria"/>
                <a:cs typeface="Cambria"/>
                <a:sym typeface="Cambria"/>
              </a:rPr>
              <a:t>-             0      </a:t>
            </a: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76" name="Google Shape;2876;p97"/>
          <p:cNvSpPr/>
          <p:nvPr/>
        </p:nvSpPr>
        <p:spPr>
          <a:xfrm>
            <a:off x="6172200" y="5038725"/>
            <a:ext cx="2438400" cy="52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C00000"/>
                </a:solidFill>
                <a:latin typeface="Cambria"/>
                <a:ea typeface="Cambria"/>
                <a:cs typeface="Cambria"/>
                <a:sym typeface="Cambria"/>
              </a:rPr>
              <a:t>  -1        0       1</a:t>
            </a: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877" name="Google Shape;2877;p9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981200" y="3021013"/>
            <a:ext cx="400050" cy="3317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8" name="Google Shape;2878;p9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700838" y="3006725"/>
            <a:ext cx="400050" cy="3317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9" name="Google Shape;2879;p9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133600" y="5105400"/>
            <a:ext cx="476250" cy="39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0" name="Google Shape;2880;p9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255838" y="3962400"/>
            <a:ext cx="477837" cy="39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1" name="Google Shape;2881;p9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981950" y="4495800"/>
            <a:ext cx="476250" cy="39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2" name="Google Shape;2882;p9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400800" y="4559300"/>
            <a:ext cx="476250" cy="39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3" name="Google Shape;2883;p9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57200" y="3810000"/>
            <a:ext cx="685800" cy="520700"/>
          </a:xfrm>
          <a:prstGeom prst="rect">
            <a:avLst/>
          </a:prstGeom>
          <a:noFill/>
          <a:ln>
            <a:noFill/>
          </a:ln>
        </p:spPr>
      </p:pic>
      <p:sp>
        <p:nvSpPr>
          <p:cNvPr id="2884" name="Google Shape;2884;p97"/>
          <p:cNvSpPr/>
          <p:nvPr/>
        </p:nvSpPr>
        <p:spPr>
          <a:xfrm>
            <a:off x="182563" y="417513"/>
            <a:ext cx="6980237" cy="954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C00000"/>
                </a:solidFill>
                <a:latin typeface="Cambria"/>
                <a:ea typeface="Cambria"/>
                <a:cs typeface="Cambria"/>
                <a:sym typeface="Cambria"/>
              </a:rPr>
              <a:t>4.  Fri-Chen Filter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C00000"/>
                </a:solidFill>
                <a:latin typeface="Cambria"/>
                <a:ea typeface="Cambria"/>
                <a:cs typeface="Cambria"/>
                <a:sym typeface="Cambria"/>
              </a:rPr>
              <a:t>      </a:t>
            </a:r>
            <a:r>
              <a:rPr lang="en-US" sz="2200" b="1">
                <a:solidFill>
                  <a:srgbClr val="C00000"/>
                </a:solidFill>
                <a:latin typeface="Cambria"/>
                <a:ea typeface="Cambria"/>
                <a:cs typeface="Cambria"/>
                <a:sym typeface="Cambria"/>
              </a:rPr>
              <a:t>( </a:t>
            </a:r>
            <a:r>
              <a:rPr lang="en-US" sz="2200" b="1">
                <a:solidFill>
                  <a:srgbClr val="660066"/>
                </a:solidFill>
                <a:latin typeface="Cambria"/>
                <a:ea typeface="Cambria"/>
                <a:cs typeface="Cambria"/>
                <a:sym typeface="Cambria"/>
              </a:rPr>
              <a:t>1</a:t>
            </a:r>
            <a:r>
              <a:rPr lang="en-US" sz="2200" b="1" baseline="30000">
                <a:solidFill>
                  <a:srgbClr val="660066"/>
                </a:solidFill>
                <a:latin typeface="Cambria"/>
                <a:ea typeface="Cambria"/>
                <a:cs typeface="Cambria"/>
                <a:sym typeface="Cambria"/>
              </a:rPr>
              <a:t>st</a:t>
            </a:r>
            <a:r>
              <a:rPr lang="en-US" sz="2200" b="1">
                <a:solidFill>
                  <a:srgbClr val="660066"/>
                </a:solidFill>
                <a:latin typeface="Cambria"/>
                <a:ea typeface="Cambria"/>
                <a:cs typeface="Cambria"/>
                <a:sym typeface="Cambria"/>
              </a:rPr>
              <a:t> Order Derivative -  Sharpening filter </a:t>
            </a:r>
            <a:r>
              <a:rPr lang="en-US" sz="2200" b="1">
                <a:solidFill>
                  <a:srgbClr val="C00000"/>
                </a:solidFill>
                <a:latin typeface="Cambria"/>
                <a:ea typeface="Cambria"/>
                <a:cs typeface="Cambria"/>
                <a:sym typeface="Cambria"/>
              </a:rPr>
              <a:t>)</a:t>
            </a:r>
            <a:endParaRPr sz="2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89" name="Google Shape;2889;p98"/>
          <p:cNvGrpSpPr/>
          <p:nvPr/>
        </p:nvGrpSpPr>
        <p:grpSpPr>
          <a:xfrm>
            <a:off x="0" y="6343650"/>
            <a:ext cx="9448800" cy="557213"/>
            <a:chOff x="0" y="6343564"/>
            <a:chExt cx="9448800" cy="557212"/>
          </a:xfrm>
        </p:grpSpPr>
        <p:grpSp>
          <p:nvGrpSpPr>
            <p:cNvPr id="2890" name="Google Shape;2890;p98"/>
            <p:cNvGrpSpPr/>
            <p:nvPr/>
          </p:nvGrpSpPr>
          <p:grpSpPr>
            <a:xfrm>
              <a:off x="0" y="6392863"/>
              <a:ext cx="9144000" cy="465137"/>
              <a:chOff x="0" y="6392863"/>
              <a:chExt cx="9144000" cy="465137"/>
            </a:xfrm>
          </p:grpSpPr>
          <p:sp>
            <p:nvSpPr>
              <p:cNvPr id="2891" name="Google Shape;2891;p98"/>
              <p:cNvSpPr txBox="1"/>
              <p:nvPr/>
            </p:nvSpPr>
            <p:spPr>
              <a:xfrm>
                <a:off x="0" y="6392863"/>
                <a:ext cx="9144000" cy="465137"/>
              </a:xfrm>
              <a:prstGeom prst="rect">
                <a:avLst/>
              </a:prstGeom>
              <a:solidFill>
                <a:srgbClr val="C0504D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200" b="1">
                    <a:solidFill>
                      <a:srgbClr val="FF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</a:t>
                </a:r>
                <a:endParaRPr sz="4400">
                  <a:solidFill>
                    <a:srgbClr val="FF0000"/>
                  </a:solidFill>
                  <a:latin typeface="Verdana"/>
                  <a:ea typeface="Verdana"/>
                  <a:cs typeface="Verdana"/>
                  <a:sym typeface="Verdana"/>
                </a:endParaRPr>
              </a:p>
            </p:txBody>
          </p:sp>
          <p:sp>
            <p:nvSpPr>
              <p:cNvPr id="2892" name="Google Shape;2892;p98"/>
              <p:cNvSpPr/>
              <p:nvPr/>
            </p:nvSpPr>
            <p:spPr>
              <a:xfrm>
                <a:off x="76200" y="6410412"/>
                <a:ext cx="1921169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b="1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Kiran TALELE </a:t>
                </a:r>
                <a:endParaRPr/>
              </a:p>
            </p:txBody>
          </p:sp>
        </p:grpSp>
        <p:sp>
          <p:nvSpPr>
            <p:cNvPr id="2893" name="Google Shape;2893;p98"/>
            <p:cNvSpPr txBox="1"/>
            <p:nvPr/>
          </p:nvSpPr>
          <p:spPr>
            <a:xfrm>
              <a:off x="8610600" y="6343564"/>
              <a:ext cx="838200" cy="5572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fld id="{00000000-1234-1234-1234-123412341234}" type="slidenum">
                <a:rPr lang="en-US" sz="2800" b="1">
                  <a:solidFill>
                    <a:srgbClr val="FFFF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86</a:t>
              </a:fld>
              <a:r>
                <a:rPr lang="en-US" sz="2400" b="1">
                  <a:solidFill>
                    <a:srgbClr val="C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endParaRPr sz="2800" b="1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2894" name="Google Shape;2894;p98"/>
          <p:cNvSpPr/>
          <p:nvPr/>
        </p:nvSpPr>
        <p:spPr>
          <a:xfrm>
            <a:off x="381000" y="228600"/>
            <a:ext cx="8229600" cy="52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C00000"/>
                </a:solidFill>
                <a:latin typeface="Cambria"/>
                <a:ea typeface="Cambria"/>
                <a:cs typeface="Cambria"/>
                <a:sym typeface="Cambria"/>
              </a:rPr>
              <a:t> 1. The Magnitude of Gradient at (x,y) is given by,</a:t>
            </a:r>
            <a:endParaRPr/>
          </a:p>
        </p:txBody>
      </p:sp>
      <p:pic>
        <p:nvPicPr>
          <p:cNvPr id="2895" name="Google Shape;2895;p9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3400" y="904875"/>
            <a:ext cx="3390900" cy="99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6" name="Google Shape;2896;p9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2900" y="2057400"/>
            <a:ext cx="3848100" cy="749300"/>
          </a:xfrm>
          <a:prstGeom prst="rect">
            <a:avLst/>
          </a:prstGeom>
          <a:noFill/>
          <a:ln>
            <a:noFill/>
          </a:ln>
        </p:spPr>
      </p:pic>
      <p:sp>
        <p:nvSpPr>
          <p:cNvPr id="2897" name="Google Shape;2897;p98"/>
          <p:cNvSpPr/>
          <p:nvPr/>
        </p:nvSpPr>
        <p:spPr>
          <a:xfrm>
            <a:off x="457200" y="3286125"/>
            <a:ext cx="5486400" cy="52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C00000"/>
                </a:solidFill>
                <a:latin typeface="Cambria"/>
                <a:ea typeface="Cambria"/>
                <a:cs typeface="Cambria"/>
                <a:sym typeface="Cambria"/>
              </a:rPr>
              <a:t>2.  Orientation at (x,y) is given by,</a:t>
            </a:r>
            <a:endParaRPr/>
          </a:p>
        </p:txBody>
      </p:sp>
      <p:grpSp>
        <p:nvGrpSpPr>
          <p:cNvPr id="2898" name="Google Shape;2898;p98"/>
          <p:cNvGrpSpPr/>
          <p:nvPr/>
        </p:nvGrpSpPr>
        <p:grpSpPr>
          <a:xfrm>
            <a:off x="685800" y="3962400"/>
            <a:ext cx="3403600" cy="1371600"/>
            <a:chOff x="762000" y="3733800"/>
            <a:chExt cx="3403600" cy="1371600"/>
          </a:xfrm>
        </p:grpSpPr>
        <p:pic>
          <p:nvPicPr>
            <p:cNvPr id="2899" name="Google Shape;2899;p98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600200" y="3733800"/>
              <a:ext cx="2565400" cy="1371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00" name="Google Shape;2900;p98"/>
            <p:cNvSpPr/>
            <p:nvPr/>
          </p:nvSpPr>
          <p:spPr>
            <a:xfrm>
              <a:off x="762000" y="4038600"/>
              <a:ext cx="1424244" cy="58477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1">
                  <a:solidFill>
                    <a:schemeClr val="dk1"/>
                  </a:solidFill>
                  <a:latin typeface="Merriweather Sans"/>
                  <a:ea typeface="Merriweather Sans"/>
                  <a:cs typeface="Merriweather Sans"/>
                  <a:sym typeface="Merriweather Sans"/>
                </a:rPr>
                <a:t>α </a:t>
              </a:r>
              <a:r>
                <a:rPr lang="en-US" sz="2800" b="1">
                  <a:solidFill>
                    <a:schemeClr val="dk1"/>
                  </a:solidFill>
                  <a:latin typeface="Merriweather Sans"/>
                  <a:ea typeface="Merriweather Sans"/>
                  <a:cs typeface="Merriweather Sans"/>
                  <a:sym typeface="Merriweather Sans"/>
                </a:rPr>
                <a:t>=</a:t>
              </a:r>
              <a:endParaRPr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05" name="Google Shape;2905;p99"/>
          <p:cNvGrpSpPr/>
          <p:nvPr/>
        </p:nvGrpSpPr>
        <p:grpSpPr>
          <a:xfrm>
            <a:off x="0" y="6343650"/>
            <a:ext cx="9448800" cy="557213"/>
            <a:chOff x="0" y="6343564"/>
            <a:chExt cx="9448800" cy="557212"/>
          </a:xfrm>
        </p:grpSpPr>
        <p:grpSp>
          <p:nvGrpSpPr>
            <p:cNvPr id="2906" name="Google Shape;2906;p99"/>
            <p:cNvGrpSpPr/>
            <p:nvPr/>
          </p:nvGrpSpPr>
          <p:grpSpPr>
            <a:xfrm>
              <a:off x="0" y="6392863"/>
              <a:ext cx="9144000" cy="465137"/>
              <a:chOff x="0" y="6392863"/>
              <a:chExt cx="9144000" cy="465137"/>
            </a:xfrm>
          </p:grpSpPr>
          <p:sp>
            <p:nvSpPr>
              <p:cNvPr id="2907" name="Google Shape;2907;p99"/>
              <p:cNvSpPr txBox="1"/>
              <p:nvPr/>
            </p:nvSpPr>
            <p:spPr>
              <a:xfrm>
                <a:off x="0" y="6392863"/>
                <a:ext cx="9144000" cy="465137"/>
              </a:xfrm>
              <a:prstGeom prst="rect">
                <a:avLst/>
              </a:prstGeom>
              <a:solidFill>
                <a:srgbClr val="C0504D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200" b="1">
                    <a:solidFill>
                      <a:srgbClr val="FF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</a:t>
                </a:r>
                <a:endParaRPr sz="4400">
                  <a:solidFill>
                    <a:srgbClr val="FF0000"/>
                  </a:solidFill>
                  <a:latin typeface="Verdana"/>
                  <a:ea typeface="Verdana"/>
                  <a:cs typeface="Verdana"/>
                  <a:sym typeface="Verdana"/>
                </a:endParaRPr>
              </a:p>
            </p:txBody>
          </p:sp>
          <p:sp>
            <p:nvSpPr>
              <p:cNvPr id="2908" name="Google Shape;2908;p99"/>
              <p:cNvSpPr/>
              <p:nvPr/>
            </p:nvSpPr>
            <p:spPr>
              <a:xfrm>
                <a:off x="76200" y="6410412"/>
                <a:ext cx="1921169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b="1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Kiran TALELE </a:t>
                </a:r>
                <a:endParaRPr/>
              </a:p>
            </p:txBody>
          </p:sp>
        </p:grpSp>
        <p:sp>
          <p:nvSpPr>
            <p:cNvPr id="2909" name="Google Shape;2909;p99"/>
            <p:cNvSpPr txBox="1"/>
            <p:nvPr/>
          </p:nvSpPr>
          <p:spPr>
            <a:xfrm>
              <a:off x="8610600" y="6343564"/>
              <a:ext cx="838200" cy="5572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fld id="{00000000-1234-1234-1234-123412341234}" type="slidenum">
                <a:rPr lang="en-US" sz="2800" b="1">
                  <a:solidFill>
                    <a:srgbClr val="FFFF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87</a:t>
              </a:fld>
              <a:r>
                <a:rPr lang="en-US" sz="2400" b="1">
                  <a:solidFill>
                    <a:srgbClr val="C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endParaRPr sz="2800" b="1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2910" name="Google Shape;2910;p99"/>
          <p:cNvSpPr/>
          <p:nvPr/>
        </p:nvSpPr>
        <p:spPr>
          <a:xfrm>
            <a:off x="381000" y="228600"/>
            <a:ext cx="8229600" cy="52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C00000"/>
                </a:solidFill>
                <a:latin typeface="Cambria"/>
                <a:ea typeface="Cambria"/>
                <a:cs typeface="Cambria"/>
                <a:sym typeface="Cambria"/>
              </a:rPr>
              <a:t> 3. To find response of the Gradient filter,</a:t>
            </a:r>
            <a:endParaRPr/>
          </a:p>
        </p:txBody>
      </p:sp>
      <p:sp>
        <p:nvSpPr>
          <p:cNvPr id="2911" name="Google Shape;2911;p99"/>
          <p:cNvSpPr/>
          <p:nvPr/>
        </p:nvSpPr>
        <p:spPr>
          <a:xfrm>
            <a:off x="457200" y="1389063"/>
            <a:ext cx="9144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           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2912" name="Google Shape;2912;p99"/>
          <p:cNvGrpSpPr/>
          <p:nvPr/>
        </p:nvGrpSpPr>
        <p:grpSpPr>
          <a:xfrm>
            <a:off x="3200400" y="1465263"/>
            <a:ext cx="2819400" cy="1095375"/>
            <a:chOff x="2743200" y="1266827"/>
            <a:chExt cx="3276600" cy="801682"/>
          </a:xfrm>
        </p:grpSpPr>
        <p:cxnSp>
          <p:nvCxnSpPr>
            <p:cNvPr id="2913" name="Google Shape;2913;p99"/>
            <p:cNvCxnSpPr/>
            <p:nvPr/>
          </p:nvCxnSpPr>
          <p:spPr>
            <a:xfrm>
              <a:off x="2743200" y="1676400"/>
              <a:ext cx="69215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914" name="Google Shape;2914;p99"/>
            <p:cNvSpPr/>
            <p:nvPr/>
          </p:nvSpPr>
          <p:spPr>
            <a:xfrm>
              <a:off x="3435050" y="1266827"/>
              <a:ext cx="1975922" cy="801682"/>
            </a:xfrm>
            <a:prstGeom prst="roundRect">
              <a:avLst>
                <a:gd name="adj" fmla="val 16667"/>
              </a:avLst>
            </a:prstGeom>
            <a:solidFill>
              <a:srgbClr val="FDE9D8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b="1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Gradient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b="1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Filter</a:t>
              </a:r>
              <a:endParaRPr/>
            </a:p>
          </p:txBody>
        </p:sp>
        <p:cxnSp>
          <p:nvCxnSpPr>
            <p:cNvPr id="2915" name="Google Shape;2915;p99"/>
            <p:cNvCxnSpPr/>
            <p:nvPr/>
          </p:nvCxnSpPr>
          <p:spPr>
            <a:xfrm>
              <a:off x="5410200" y="1676400"/>
              <a:ext cx="60960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aphicFrame>
        <p:nvGraphicFramePr>
          <p:cNvPr id="2916" name="Google Shape;2916;p99"/>
          <p:cNvGraphicFramePr/>
          <p:nvPr/>
        </p:nvGraphicFramePr>
        <p:xfrm>
          <a:off x="912813" y="11890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{851CF4EA-D1BB-40FF-B8F5-498D31C3B60B}</a:tableStyleId>
              </a:tblPr>
              <a:tblGrid>
                <a:gridCol w="673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7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18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1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z</a:t>
                      </a:r>
                      <a:r>
                        <a:rPr lang="en-US" sz="2800" b="1" i="0" u="none" strike="noStrike" cap="none" baseline="-25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sz="2800" b="1" i="0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675" marB="4567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1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z</a:t>
                      </a:r>
                      <a:r>
                        <a:rPr lang="en-US" sz="2800" b="1" i="0" u="none" strike="noStrike" cap="none" baseline="-25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endParaRPr/>
                    </a:p>
                  </a:txBody>
                  <a:tcPr marL="91450" marR="91450" marT="45675" marB="45675" anchor="ctr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1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z</a:t>
                      </a:r>
                      <a:r>
                        <a:rPr lang="en-US" sz="2800" b="1" i="0" u="none" strike="noStrike" cap="none" baseline="-25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</a:t>
                      </a:r>
                      <a:endParaRPr sz="2800" b="1" i="0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675" marB="45675" anchor="ctr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8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1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z</a:t>
                      </a:r>
                      <a:r>
                        <a:rPr lang="en-US" sz="2800" b="1" i="0" u="none" strike="noStrike" cap="none" baseline="-25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</a:t>
                      </a:r>
                      <a:endParaRPr sz="2800" b="1" i="0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675" marB="45675" anchor="ctr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1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z</a:t>
                      </a:r>
                      <a:r>
                        <a:rPr lang="en-US" sz="2800" b="1" i="0" u="none" strike="noStrike" cap="none" baseline="-25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</a:t>
                      </a:r>
                      <a:endParaRPr sz="2800" b="1" i="0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675" marB="45675" anchor="ctr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1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z</a:t>
                      </a:r>
                      <a:r>
                        <a:rPr lang="en-US" sz="2800" b="1" i="0" u="none" strike="noStrike" cap="none" baseline="-25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6</a:t>
                      </a:r>
                      <a:endParaRPr sz="2800" b="1" i="0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675" marB="45675" anchor="ctr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8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1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z</a:t>
                      </a:r>
                      <a:r>
                        <a:rPr lang="en-US" sz="2800" b="1" i="0" u="none" strike="noStrike" cap="none" baseline="-25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7</a:t>
                      </a:r>
                      <a:endParaRPr sz="2800" b="1" i="0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675" marB="4567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1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z</a:t>
                      </a:r>
                      <a:r>
                        <a:rPr lang="en-US" sz="2800" b="1" i="0" u="none" strike="noStrike" cap="none" baseline="-25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8</a:t>
                      </a:r>
                      <a:endParaRPr sz="2800" b="1" i="0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675" marB="45675" anchor="ctr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1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z</a:t>
                      </a:r>
                      <a:r>
                        <a:rPr lang="en-US" sz="2800" b="1" i="0" u="none" strike="noStrike" cap="none" baseline="-25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9</a:t>
                      </a:r>
                      <a:endParaRPr sz="2800" b="1" i="0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675" marB="45675" anchor="ctr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917" name="Google Shape;2917;p99"/>
          <p:cNvGraphicFramePr/>
          <p:nvPr/>
        </p:nvGraphicFramePr>
        <p:xfrm>
          <a:off x="6553200" y="12652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{851CF4EA-D1BB-40FF-B8F5-498D31C3B60B}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180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75" marB="456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80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1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75" marB="456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918" name="Google Shape;2918;p99"/>
          <p:cNvSpPr/>
          <p:nvPr/>
        </p:nvSpPr>
        <p:spPr>
          <a:xfrm>
            <a:off x="228600" y="1168400"/>
            <a:ext cx="914400" cy="5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F</a:t>
            </a:r>
            <a:r>
              <a:rPr lang="en-US" sz="2400" b="1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 = 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19" name="Google Shape;2919;p99"/>
          <p:cNvSpPr/>
          <p:nvPr/>
        </p:nvSpPr>
        <p:spPr>
          <a:xfrm>
            <a:off x="5715000" y="1066800"/>
            <a:ext cx="914400" cy="5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A</a:t>
            </a:r>
            <a:r>
              <a:rPr lang="en-US" sz="2400" b="1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 = 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20" name="Google Shape;2920;p99"/>
          <p:cNvSpPr/>
          <p:nvPr/>
        </p:nvSpPr>
        <p:spPr>
          <a:xfrm>
            <a:off x="7162800" y="1787525"/>
            <a:ext cx="1008063" cy="461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6600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endParaRPr/>
          </a:p>
        </p:txBody>
      </p:sp>
      <p:pic>
        <p:nvPicPr>
          <p:cNvPr id="2921" name="Google Shape;2921;p9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67325" y="3810000"/>
            <a:ext cx="3543300" cy="711200"/>
          </a:xfrm>
          <a:prstGeom prst="rect">
            <a:avLst/>
          </a:prstGeom>
          <a:noFill/>
          <a:ln>
            <a:noFill/>
          </a:ln>
        </p:spPr>
      </p:pic>
      <p:sp>
        <p:nvSpPr>
          <p:cNvPr id="2922" name="Google Shape;2922;p99"/>
          <p:cNvSpPr/>
          <p:nvPr/>
        </p:nvSpPr>
        <p:spPr>
          <a:xfrm>
            <a:off x="5181600" y="3133725"/>
            <a:ext cx="1447800" cy="52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C00000"/>
                </a:solidFill>
                <a:latin typeface="Cambria"/>
                <a:ea typeface="Cambria"/>
                <a:cs typeface="Cambria"/>
                <a:sym typeface="Cambria"/>
              </a:rPr>
              <a:t> where,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9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27" name="Google Shape;2927;p100"/>
          <p:cNvGrpSpPr/>
          <p:nvPr/>
        </p:nvGrpSpPr>
        <p:grpSpPr>
          <a:xfrm>
            <a:off x="0" y="6343650"/>
            <a:ext cx="9448800" cy="557213"/>
            <a:chOff x="0" y="6343564"/>
            <a:chExt cx="9448800" cy="557212"/>
          </a:xfrm>
        </p:grpSpPr>
        <p:grpSp>
          <p:nvGrpSpPr>
            <p:cNvPr id="2928" name="Google Shape;2928;p100"/>
            <p:cNvGrpSpPr/>
            <p:nvPr/>
          </p:nvGrpSpPr>
          <p:grpSpPr>
            <a:xfrm>
              <a:off x="0" y="6392863"/>
              <a:ext cx="9144000" cy="465137"/>
              <a:chOff x="0" y="6392863"/>
              <a:chExt cx="9144000" cy="465137"/>
            </a:xfrm>
          </p:grpSpPr>
          <p:sp>
            <p:nvSpPr>
              <p:cNvPr id="2929" name="Google Shape;2929;p100"/>
              <p:cNvSpPr txBox="1"/>
              <p:nvPr/>
            </p:nvSpPr>
            <p:spPr>
              <a:xfrm>
                <a:off x="0" y="6392863"/>
                <a:ext cx="9144000" cy="465137"/>
              </a:xfrm>
              <a:prstGeom prst="rect">
                <a:avLst/>
              </a:prstGeom>
              <a:solidFill>
                <a:srgbClr val="C0504D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200" b="1">
                    <a:solidFill>
                      <a:srgbClr val="FF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</a:t>
                </a:r>
                <a:endParaRPr sz="4400">
                  <a:solidFill>
                    <a:srgbClr val="FF0000"/>
                  </a:solidFill>
                  <a:latin typeface="Verdana"/>
                  <a:ea typeface="Verdana"/>
                  <a:cs typeface="Verdana"/>
                  <a:sym typeface="Verdana"/>
                </a:endParaRPr>
              </a:p>
            </p:txBody>
          </p:sp>
          <p:sp>
            <p:nvSpPr>
              <p:cNvPr id="2930" name="Google Shape;2930;p100"/>
              <p:cNvSpPr/>
              <p:nvPr/>
            </p:nvSpPr>
            <p:spPr>
              <a:xfrm>
                <a:off x="76200" y="6410412"/>
                <a:ext cx="1921169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b="1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Kiran TALELE </a:t>
                </a:r>
                <a:endParaRPr/>
              </a:p>
            </p:txBody>
          </p:sp>
        </p:grpSp>
        <p:sp>
          <p:nvSpPr>
            <p:cNvPr id="2931" name="Google Shape;2931;p100"/>
            <p:cNvSpPr txBox="1"/>
            <p:nvPr/>
          </p:nvSpPr>
          <p:spPr>
            <a:xfrm>
              <a:off x="8610600" y="6343564"/>
              <a:ext cx="838200" cy="5572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fld id="{00000000-1234-1234-1234-123412341234}" type="slidenum">
                <a:rPr lang="en-US" sz="2800" b="1">
                  <a:solidFill>
                    <a:srgbClr val="FFFF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88</a:t>
              </a:fld>
              <a:r>
                <a:rPr lang="en-US" sz="2400" b="1">
                  <a:solidFill>
                    <a:srgbClr val="C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endParaRPr sz="2800" b="1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2932" name="Google Shape;2932;p100"/>
          <p:cNvSpPr/>
          <p:nvPr/>
        </p:nvSpPr>
        <p:spPr>
          <a:xfrm>
            <a:off x="228600" y="228600"/>
            <a:ext cx="8229600" cy="52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C00000"/>
                </a:solidFill>
                <a:latin typeface="Cambria"/>
                <a:ea typeface="Cambria"/>
                <a:cs typeface="Cambria"/>
                <a:sym typeface="Cambria"/>
              </a:rPr>
              <a:t>Example-1 :</a:t>
            </a:r>
            <a:endParaRPr/>
          </a:p>
        </p:txBody>
      </p:sp>
      <p:sp>
        <p:nvSpPr>
          <p:cNvPr id="2933" name="Google Shape;2933;p100"/>
          <p:cNvSpPr/>
          <p:nvPr/>
        </p:nvSpPr>
        <p:spPr>
          <a:xfrm>
            <a:off x="457200" y="1389063"/>
            <a:ext cx="9144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           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2934" name="Google Shape;2934;p100"/>
          <p:cNvGrpSpPr/>
          <p:nvPr/>
        </p:nvGrpSpPr>
        <p:grpSpPr>
          <a:xfrm>
            <a:off x="3200400" y="1189038"/>
            <a:ext cx="2819400" cy="1554162"/>
            <a:chOff x="2743200" y="1064663"/>
            <a:chExt cx="3276600" cy="1137458"/>
          </a:xfrm>
        </p:grpSpPr>
        <p:cxnSp>
          <p:nvCxnSpPr>
            <p:cNvPr id="2935" name="Google Shape;2935;p100"/>
            <p:cNvCxnSpPr/>
            <p:nvPr/>
          </p:nvCxnSpPr>
          <p:spPr>
            <a:xfrm>
              <a:off x="2743200" y="1644429"/>
              <a:ext cx="692150" cy="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936" name="Google Shape;2936;p100"/>
            <p:cNvSpPr/>
            <p:nvPr/>
          </p:nvSpPr>
          <p:spPr>
            <a:xfrm>
              <a:off x="3274541" y="1064663"/>
              <a:ext cx="2136432" cy="1137458"/>
            </a:xfrm>
            <a:prstGeom prst="roundRect">
              <a:avLst>
                <a:gd name="adj" fmla="val 16667"/>
              </a:avLst>
            </a:prstGeom>
            <a:solidFill>
              <a:srgbClr val="FDE9D8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b="1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Prewit Gradient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b="1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Filter</a:t>
              </a:r>
              <a:endParaRPr/>
            </a:p>
          </p:txBody>
        </p:sp>
        <p:cxnSp>
          <p:nvCxnSpPr>
            <p:cNvPr id="2937" name="Google Shape;2937;p100"/>
            <p:cNvCxnSpPr/>
            <p:nvPr/>
          </p:nvCxnSpPr>
          <p:spPr>
            <a:xfrm>
              <a:off x="5410199" y="1644429"/>
              <a:ext cx="609601" cy="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aphicFrame>
        <p:nvGraphicFramePr>
          <p:cNvPr id="2938" name="Google Shape;2938;p100"/>
          <p:cNvGraphicFramePr/>
          <p:nvPr/>
        </p:nvGraphicFramePr>
        <p:xfrm>
          <a:off x="912813" y="11890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{851CF4EA-D1BB-40FF-B8F5-498D31C3B60B}</a:tableStyleId>
              </a:tblPr>
              <a:tblGrid>
                <a:gridCol w="673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7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180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00"/>
                        <a:buFont typeface="Calibri"/>
                        <a:buNone/>
                      </a:pPr>
                      <a:r>
                        <a:rPr lang="en-US" sz="2200" b="1"/>
                        <a:t>41</a:t>
                      </a:r>
                      <a:endParaRPr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Book Antiqua"/>
                        <a:buNone/>
                      </a:pPr>
                      <a:r>
                        <a:rPr lang="en-US" sz="2200" b="1">
                          <a:solidFill>
                            <a:srgbClr val="000000"/>
                          </a:solidFill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200</a:t>
                      </a:r>
                      <a:endParaRPr sz="2200" b="1"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00"/>
                        <a:buFont typeface="Calibri"/>
                        <a:buNone/>
                      </a:pPr>
                      <a:r>
                        <a:rPr lang="en-US" sz="2200" b="1"/>
                        <a:t>60</a:t>
                      </a:r>
                      <a:endParaRPr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80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Book Antiqua"/>
                        <a:buNone/>
                      </a:pPr>
                      <a:r>
                        <a:rPr lang="en-US" sz="2200" b="1">
                          <a:solidFill>
                            <a:srgbClr val="000000"/>
                          </a:solidFill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52</a:t>
                      </a:r>
                      <a:endParaRPr sz="2200" b="1"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1">
                          <a:solidFill>
                            <a:srgbClr val="000000"/>
                          </a:solidFill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45</a:t>
                      </a:r>
                      <a:endParaRPr sz="2200" b="1"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Book Antiqua"/>
                        <a:buNone/>
                      </a:pPr>
                      <a:r>
                        <a:rPr lang="en-US" sz="2200" b="1">
                          <a:solidFill>
                            <a:srgbClr val="000000"/>
                          </a:solidFill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42</a:t>
                      </a:r>
                      <a:endParaRPr sz="2200" b="1"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80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00"/>
                        <a:buFont typeface="Calibri"/>
                        <a:buNone/>
                      </a:pPr>
                      <a:r>
                        <a:rPr lang="en-US" sz="2200" b="1"/>
                        <a:t>0</a:t>
                      </a:r>
                      <a:endParaRPr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Book Antiqua"/>
                        <a:buNone/>
                      </a:pPr>
                      <a:r>
                        <a:rPr lang="en-US" sz="2200" b="1">
                          <a:solidFill>
                            <a:srgbClr val="000000"/>
                          </a:solidFill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58</a:t>
                      </a:r>
                      <a:endParaRPr sz="2200" b="1"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00"/>
                        <a:buFont typeface="Calibri"/>
                        <a:buNone/>
                      </a:pPr>
                      <a:r>
                        <a:rPr lang="en-US" sz="2200" b="1"/>
                        <a:t>51</a:t>
                      </a:r>
                      <a:endParaRPr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939" name="Google Shape;2939;p100"/>
          <p:cNvGraphicFramePr/>
          <p:nvPr/>
        </p:nvGraphicFramePr>
        <p:xfrm>
          <a:off x="6553200" y="12652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{851CF4EA-D1BB-40FF-B8F5-498D31C3B60B}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180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75" marB="456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80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1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75" marB="456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940" name="Google Shape;2940;p100"/>
          <p:cNvSpPr/>
          <p:nvPr/>
        </p:nvSpPr>
        <p:spPr>
          <a:xfrm>
            <a:off x="228600" y="1168400"/>
            <a:ext cx="914400" cy="5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F</a:t>
            </a:r>
            <a:r>
              <a:rPr lang="en-US" sz="2400" b="1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 = 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41" name="Google Shape;2941;p100"/>
          <p:cNvSpPr/>
          <p:nvPr/>
        </p:nvSpPr>
        <p:spPr>
          <a:xfrm>
            <a:off x="5715000" y="1066800"/>
            <a:ext cx="914400" cy="5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A</a:t>
            </a:r>
            <a:r>
              <a:rPr lang="en-US" sz="2400" b="1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 = 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42" name="Google Shape;2942;p100"/>
          <p:cNvSpPr/>
          <p:nvPr/>
        </p:nvSpPr>
        <p:spPr>
          <a:xfrm>
            <a:off x="7162800" y="1787525"/>
            <a:ext cx="1008063" cy="461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6600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endParaRPr/>
          </a:p>
        </p:txBody>
      </p:sp>
      <p:sp>
        <p:nvSpPr>
          <p:cNvPr id="2943" name="Google Shape;2943;p100"/>
          <p:cNvSpPr/>
          <p:nvPr/>
        </p:nvSpPr>
        <p:spPr>
          <a:xfrm>
            <a:off x="5257800" y="3209925"/>
            <a:ext cx="2438400" cy="52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660066"/>
                </a:solidFill>
                <a:latin typeface="Cambria"/>
                <a:ea typeface="Cambria"/>
                <a:cs typeface="Cambria"/>
                <a:sym typeface="Cambria"/>
              </a:rPr>
              <a:t> (i) To find Gx</a:t>
            </a:r>
            <a:endParaRPr/>
          </a:p>
        </p:txBody>
      </p:sp>
      <p:sp>
        <p:nvSpPr>
          <p:cNvPr id="2944" name="Google Shape;2944;p100"/>
          <p:cNvSpPr/>
          <p:nvPr/>
        </p:nvSpPr>
        <p:spPr>
          <a:xfrm>
            <a:off x="228600" y="3276600"/>
            <a:ext cx="4440238" cy="461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C00000"/>
                </a:solidFill>
                <a:latin typeface="Cambria"/>
                <a:ea typeface="Cambria"/>
                <a:cs typeface="Cambria"/>
                <a:sym typeface="Cambria"/>
              </a:rPr>
              <a:t>Prewit Vertical Mask is given by,</a:t>
            </a:r>
            <a:endParaRPr/>
          </a:p>
        </p:txBody>
      </p:sp>
      <p:pic>
        <p:nvPicPr>
          <p:cNvPr id="2945" name="Google Shape;2945;p10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1000" y="4271963"/>
            <a:ext cx="685800" cy="5207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946" name="Google Shape;2946;p100"/>
          <p:cNvGraphicFramePr/>
          <p:nvPr/>
        </p:nvGraphicFramePr>
        <p:xfrm>
          <a:off x="1233488" y="4114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{851CF4EA-D1BB-40FF-B8F5-498D31C3B60B}</a:tableStyleId>
              </a:tblPr>
              <a:tblGrid>
                <a:gridCol w="683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20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115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45675" marB="456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CE6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15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CE6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15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45675" marB="456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CE6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947" name="Google Shape;2947;p100"/>
          <p:cNvSpPr/>
          <p:nvPr/>
        </p:nvSpPr>
        <p:spPr>
          <a:xfrm>
            <a:off x="1309688" y="5326063"/>
            <a:ext cx="2119312" cy="52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C00000"/>
                </a:solidFill>
                <a:latin typeface="Cambria"/>
                <a:ea typeface="Cambria"/>
                <a:cs typeface="Cambria"/>
                <a:sym typeface="Cambria"/>
              </a:rPr>
              <a:t>  1      1     1</a:t>
            </a: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48" name="Google Shape;2948;p100"/>
          <p:cNvSpPr/>
          <p:nvPr/>
        </p:nvSpPr>
        <p:spPr>
          <a:xfrm>
            <a:off x="1309688" y="4716463"/>
            <a:ext cx="2119312" cy="52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C00000"/>
                </a:solidFill>
                <a:latin typeface="Cambria"/>
                <a:ea typeface="Cambria"/>
                <a:cs typeface="Cambria"/>
                <a:sym typeface="Cambria"/>
              </a:rPr>
              <a:t>  0      0     0</a:t>
            </a: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49" name="Google Shape;2949;p100"/>
          <p:cNvSpPr/>
          <p:nvPr/>
        </p:nvSpPr>
        <p:spPr>
          <a:xfrm>
            <a:off x="1309688" y="4183063"/>
            <a:ext cx="2119312" cy="52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C00000"/>
                </a:solidFill>
                <a:latin typeface="Cambria"/>
                <a:ea typeface="Cambria"/>
                <a:cs typeface="Cambria"/>
                <a:sym typeface="Cambria"/>
              </a:rPr>
              <a:t>-1     -1    -1</a:t>
            </a: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50" name="Google Shape;2950;p100"/>
          <p:cNvSpPr/>
          <p:nvPr/>
        </p:nvSpPr>
        <p:spPr>
          <a:xfrm>
            <a:off x="5386388" y="3886200"/>
            <a:ext cx="3757612" cy="461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Gx = (-41) + (-142) + (-9)</a:t>
            </a:r>
            <a:endParaRPr/>
          </a:p>
        </p:txBody>
      </p:sp>
      <p:sp>
        <p:nvSpPr>
          <p:cNvPr id="2951" name="Google Shape;2951;p100"/>
          <p:cNvSpPr/>
          <p:nvPr/>
        </p:nvSpPr>
        <p:spPr>
          <a:xfrm>
            <a:off x="5410200" y="4414838"/>
            <a:ext cx="3757613" cy="461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Gx = -192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56" name="Google Shape;2956;p101"/>
          <p:cNvGrpSpPr/>
          <p:nvPr/>
        </p:nvGrpSpPr>
        <p:grpSpPr>
          <a:xfrm>
            <a:off x="0" y="6343650"/>
            <a:ext cx="9448800" cy="557213"/>
            <a:chOff x="0" y="6343564"/>
            <a:chExt cx="9448800" cy="557212"/>
          </a:xfrm>
        </p:grpSpPr>
        <p:grpSp>
          <p:nvGrpSpPr>
            <p:cNvPr id="2957" name="Google Shape;2957;p101"/>
            <p:cNvGrpSpPr/>
            <p:nvPr/>
          </p:nvGrpSpPr>
          <p:grpSpPr>
            <a:xfrm>
              <a:off x="0" y="6392863"/>
              <a:ext cx="9144000" cy="465137"/>
              <a:chOff x="0" y="6392863"/>
              <a:chExt cx="9144000" cy="465137"/>
            </a:xfrm>
          </p:grpSpPr>
          <p:sp>
            <p:nvSpPr>
              <p:cNvPr id="2958" name="Google Shape;2958;p101"/>
              <p:cNvSpPr txBox="1"/>
              <p:nvPr/>
            </p:nvSpPr>
            <p:spPr>
              <a:xfrm>
                <a:off x="0" y="6392863"/>
                <a:ext cx="9144000" cy="465137"/>
              </a:xfrm>
              <a:prstGeom prst="rect">
                <a:avLst/>
              </a:prstGeom>
              <a:solidFill>
                <a:srgbClr val="C0504D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200" b="1">
                    <a:solidFill>
                      <a:srgbClr val="FF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</a:t>
                </a:r>
                <a:endParaRPr sz="4400">
                  <a:solidFill>
                    <a:srgbClr val="FF0000"/>
                  </a:solidFill>
                  <a:latin typeface="Verdana"/>
                  <a:ea typeface="Verdana"/>
                  <a:cs typeface="Verdana"/>
                  <a:sym typeface="Verdana"/>
                </a:endParaRPr>
              </a:p>
            </p:txBody>
          </p:sp>
          <p:sp>
            <p:nvSpPr>
              <p:cNvPr id="2959" name="Google Shape;2959;p101"/>
              <p:cNvSpPr/>
              <p:nvPr/>
            </p:nvSpPr>
            <p:spPr>
              <a:xfrm>
                <a:off x="76200" y="6410412"/>
                <a:ext cx="1921169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b="1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Kiran TALELE </a:t>
                </a:r>
                <a:endParaRPr/>
              </a:p>
            </p:txBody>
          </p:sp>
        </p:grpSp>
        <p:sp>
          <p:nvSpPr>
            <p:cNvPr id="2960" name="Google Shape;2960;p101"/>
            <p:cNvSpPr txBox="1"/>
            <p:nvPr/>
          </p:nvSpPr>
          <p:spPr>
            <a:xfrm>
              <a:off x="8610600" y="6343564"/>
              <a:ext cx="838200" cy="5572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fld id="{00000000-1234-1234-1234-123412341234}" type="slidenum">
                <a:rPr lang="en-US" sz="2800" b="1">
                  <a:solidFill>
                    <a:srgbClr val="FFFF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89</a:t>
              </a:fld>
              <a:r>
                <a:rPr lang="en-US" sz="2400" b="1">
                  <a:solidFill>
                    <a:srgbClr val="C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endParaRPr sz="2800" b="1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2961" name="Google Shape;2961;p101"/>
          <p:cNvSpPr/>
          <p:nvPr/>
        </p:nvSpPr>
        <p:spPr>
          <a:xfrm>
            <a:off x="228600" y="228600"/>
            <a:ext cx="8229600" cy="52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C00000"/>
                </a:solidFill>
                <a:latin typeface="Cambria"/>
                <a:ea typeface="Cambria"/>
                <a:cs typeface="Cambria"/>
                <a:sym typeface="Cambria"/>
              </a:rPr>
              <a:t>Similarly,</a:t>
            </a:r>
            <a:endParaRPr/>
          </a:p>
        </p:txBody>
      </p:sp>
      <p:sp>
        <p:nvSpPr>
          <p:cNvPr id="2962" name="Google Shape;2962;p101"/>
          <p:cNvSpPr/>
          <p:nvPr/>
        </p:nvSpPr>
        <p:spPr>
          <a:xfrm>
            <a:off x="457200" y="1389063"/>
            <a:ext cx="9144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           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2963" name="Google Shape;2963;p101"/>
          <p:cNvGrpSpPr/>
          <p:nvPr/>
        </p:nvGrpSpPr>
        <p:grpSpPr>
          <a:xfrm>
            <a:off x="3200400" y="1189038"/>
            <a:ext cx="2819400" cy="1554162"/>
            <a:chOff x="2743200" y="1064663"/>
            <a:chExt cx="3276600" cy="1137458"/>
          </a:xfrm>
        </p:grpSpPr>
        <p:cxnSp>
          <p:nvCxnSpPr>
            <p:cNvPr id="2964" name="Google Shape;2964;p101"/>
            <p:cNvCxnSpPr/>
            <p:nvPr/>
          </p:nvCxnSpPr>
          <p:spPr>
            <a:xfrm>
              <a:off x="2743200" y="1644429"/>
              <a:ext cx="692150" cy="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965" name="Google Shape;2965;p101"/>
            <p:cNvSpPr/>
            <p:nvPr/>
          </p:nvSpPr>
          <p:spPr>
            <a:xfrm>
              <a:off x="3274541" y="1064663"/>
              <a:ext cx="2136432" cy="1137458"/>
            </a:xfrm>
            <a:prstGeom prst="roundRect">
              <a:avLst>
                <a:gd name="adj" fmla="val 16667"/>
              </a:avLst>
            </a:prstGeom>
            <a:solidFill>
              <a:srgbClr val="FDE9D8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b="1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Prewit Gradient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b="1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Filter</a:t>
              </a:r>
              <a:endParaRPr/>
            </a:p>
          </p:txBody>
        </p:sp>
        <p:cxnSp>
          <p:nvCxnSpPr>
            <p:cNvPr id="2966" name="Google Shape;2966;p101"/>
            <p:cNvCxnSpPr/>
            <p:nvPr/>
          </p:nvCxnSpPr>
          <p:spPr>
            <a:xfrm>
              <a:off x="5410199" y="1644429"/>
              <a:ext cx="609601" cy="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aphicFrame>
        <p:nvGraphicFramePr>
          <p:cNvPr id="2967" name="Google Shape;2967;p101"/>
          <p:cNvGraphicFramePr/>
          <p:nvPr/>
        </p:nvGraphicFramePr>
        <p:xfrm>
          <a:off x="912813" y="11890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{851CF4EA-D1BB-40FF-B8F5-498D31C3B60B}</a:tableStyleId>
              </a:tblPr>
              <a:tblGrid>
                <a:gridCol w="673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7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180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00"/>
                        <a:buFont typeface="Calibri"/>
                        <a:buNone/>
                      </a:pPr>
                      <a:r>
                        <a:rPr lang="en-US" sz="2200" b="1"/>
                        <a:t>41</a:t>
                      </a:r>
                      <a:endParaRPr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Book Antiqua"/>
                        <a:buNone/>
                      </a:pPr>
                      <a:r>
                        <a:rPr lang="en-US" sz="2200" b="1">
                          <a:solidFill>
                            <a:srgbClr val="000000"/>
                          </a:solidFill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200</a:t>
                      </a:r>
                      <a:endParaRPr sz="2200" b="1"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00"/>
                        <a:buFont typeface="Calibri"/>
                        <a:buNone/>
                      </a:pPr>
                      <a:r>
                        <a:rPr lang="en-US" sz="2200" b="1"/>
                        <a:t>60</a:t>
                      </a:r>
                      <a:endParaRPr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80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Book Antiqua"/>
                        <a:buNone/>
                      </a:pPr>
                      <a:r>
                        <a:rPr lang="en-US" sz="2200" b="1">
                          <a:solidFill>
                            <a:srgbClr val="000000"/>
                          </a:solidFill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52</a:t>
                      </a:r>
                      <a:endParaRPr sz="2200" b="1"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1">
                          <a:solidFill>
                            <a:srgbClr val="000000"/>
                          </a:solidFill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45</a:t>
                      </a:r>
                      <a:endParaRPr sz="2200" b="1"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Book Antiqua"/>
                        <a:buNone/>
                      </a:pPr>
                      <a:r>
                        <a:rPr lang="en-US" sz="2200" b="1">
                          <a:solidFill>
                            <a:srgbClr val="000000"/>
                          </a:solidFill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42</a:t>
                      </a:r>
                      <a:endParaRPr sz="2200" b="1"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80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00"/>
                        <a:buFont typeface="Calibri"/>
                        <a:buNone/>
                      </a:pPr>
                      <a:r>
                        <a:rPr lang="en-US" sz="2200" b="1"/>
                        <a:t>0</a:t>
                      </a:r>
                      <a:endParaRPr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Book Antiqua"/>
                        <a:buNone/>
                      </a:pPr>
                      <a:r>
                        <a:rPr lang="en-US" sz="2200" b="1">
                          <a:solidFill>
                            <a:srgbClr val="000000"/>
                          </a:solidFill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58</a:t>
                      </a:r>
                      <a:endParaRPr sz="2200" b="1"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00"/>
                        <a:buFont typeface="Calibri"/>
                        <a:buNone/>
                      </a:pPr>
                      <a:r>
                        <a:rPr lang="en-US" sz="2200" b="1"/>
                        <a:t>51</a:t>
                      </a:r>
                      <a:endParaRPr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968" name="Google Shape;2968;p101"/>
          <p:cNvGraphicFramePr/>
          <p:nvPr/>
        </p:nvGraphicFramePr>
        <p:xfrm>
          <a:off x="6553200" y="12652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{851CF4EA-D1BB-40FF-B8F5-498D31C3B60B}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180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75" marB="456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80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1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75" marB="456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969" name="Google Shape;2969;p101"/>
          <p:cNvSpPr/>
          <p:nvPr/>
        </p:nvSpPr>
        <p:spPr>
          <a:xfrm>
            <a:off x="228600" y="1168400"/>
            <a:ext cx="914400" cy="5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F</a:t>
            </a:r>
            <a:r>
              <a:rPr lang="en-US" sz="2400" b="1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 = 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70" name="Google Shape;2970;p101"/>
          <p:cNvSpPr/>
          <p:nvPr/>
        </p:nvSpPr>
        <p:spPr>
          <a:xfrm>
            <a:off x="5715000" y="1066800"/>
            <a:ext cx="914400" cy="5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A</a:t>
            </a:r>
            <a:r>
              <a:rPr lang="en-US" sz="2400" b="1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 = 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71" name="Google Shape;2971;p101"/>
          <p:cNvSpPr/>
          <p:nvPr/>
        </p:nvSpPr>
        <p:spPr>
          <a:xfrm>
            <a:off x="7162800" y="1787525"/>
            <a:ext cx="1008063" cy="461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6600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endParaRPr/>
          </a:p>
        </p:txBody>
      </p:sp>
      <p:sp>
        <p:nvSpPr>
          <p:cNvPr id="2972" name="Google Shape;2972;p101"/>
          <p:cNvSpPr/>
          <p:nvPr/>
        </p:nvSpPr>
        <p:spPr>
          <a:xfrm>
            <a:off x="5257800" y="3209925"/>
            <a:ext cx="3886200" cy="52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660066"/>
                </a:solidFill>
                <a:latin typeface="Cambria"/>
                <a:ea typeface="Cambria"/>
                <a:cs typeface="Cambria"/>
                <a:sym typeface="Cambria"/>
              </a:rPr>
              <a:t> (ii) To find Gy</a:t>
            </a:r>
            <a:endParaRPr/>
          </a:p>
        </p:txBody>
      </p:sp>
      <p:sp>
        <p:nvSpPr>
          <p:cNvPr id="2973" name="Google Shape;2973;p101"/>
          <p:cNvSpPr/>
          <p:nvPr/>
        </p:nvSpPr>
        <p:spPr>
          <a:xfrm>
            <a:off x="152400" y="3276600"/>
            <a:ext cx="4818063" cy="461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C00000"/>
                </a:solidFill>
                <a:latin typeface="Cambria"/>
                <a:ea typeface="Cambria"/>
                <a:cs typeface="Cambria"/>
                <a:sym typeface="Cambria"/>
              </a:rPr>
              <a:t>Prewit Horizontal Mask is given by,</a:t>
            </a:r>
            <a:endParaRPr/>
          </a:p>
        </p:txBody>
      </p:sp>
      <p:sp>
        <p:nvSpPr>
          <p:cNvPr id="2974" name="Google Shape;2974;p101"/>
          <p:cNvSpPr/>
          <p:nvPr/>
        </p:nvSpPr>
        <p:spPr>
          <a:xfrm>
            <a:off x="5386388" y="3886200"/>
            <a:ext cx="3757612" cy="461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Gy = (19) + (-10) + (51)</a:t>
            </a:r>
            <a:endParaRPr/>
          </a:p>
        </p:txBody>
      </p:sp>
      <p:sp>
        <p:nvSpPr>
          <p:cNvPr id="2975" name="Google Shape;2975;p101"/>
          <p:cNvSpPr/>
          <p:nvPr/>
        </p:nvSpPr>
        <p:spPr>
          <a:xfrm>
            <a:off x="5410200" y="4414838"/>
            <a:ext cx="3757613" cy="461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Gx = 60</a:t>
            </a:r>
            <a:endParaRPr/>
          </a:p>
        </p:txBody>
      </p:sp>
      <p:graphicFrame>
        <p:nvGraphicFramePr>
          <p:cNvPr id="2976" name="Google Shape;2976;p101"/>
          <p:cNvGraphicFramePr/>
          <p:nvPr/>
        </p:nvGraphicFramePr>
        <p:xfrm>
          <a:off x="1143000" y="41227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{851CF4EA-D1BB-40FF-B8F5-498D31C3B60B}</a:tableStyleId>
              </a:tblPr>
              <a:tblGrid>
                <a:gridCol w="683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20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115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45675" marB="456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CE6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15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CE6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15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45675" marB="456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CE6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977" name="Google Shape;2977;p101"/>
          <p:cNvSpPr/>
          <p:nvPr/>
        </p:nvSpPr>
        <p:spPr>
          <a:xfrm>
            <a:off x="1139825" y="4111625"/>
            <a:ext cx="2119313" cy="52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C00000"/>
                </a:solidFill>
                <a:latin typeface="Cambria"/>
                <a:ea typeface="Cambria"/>
                <a:cs typeface="Cambria"/>
                <a:sym typeface="Cambria"/>
              </a:rPr>
              <a:t>  -1     0      1</a:t>
            </a: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78" name="Google Shape;2978;p101"/>
          <p:cNvSpPr/>
          <p:nvPr/>
        </p:nvSpPr>
        <p:spPr>
          <a:xfrm>
            <a:off x="1143000" y="4657725"/>
            <a:ext cx="2119313" cy="52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C00000"/>
                </a:solidFill>
                <a:latin typeface="Cambria"/>
                <a:ea typeface="Cambria"/>
                <a:cs typeface="Cambria"/>
                <a:sym typeface="Cambria"/>
              </a:rPr>
              <a:t>  -1     0      1</a:t>
            </a: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79" name="Google Shape;2979;p101"/>
          <p:cNvSpPr/>
          <p:nvPr/>
        </p:nvSpPr>
        <p:spPr>
          <a:xfrm>
            <a:off x="1143000" y="5267325"/>
            <a:ext cx="2119313" cy="52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C00000"/>
                </a:solidFill>
                <a:latin typeface="Cambria"/>
                <a:ea typeface="Cambria"/>
                <a:cs typeface="Cambria"/>
                <a:sym typeface="Cambria"/>
              </a:rPr>
              <a:t>  -1     0      1</a:t>
            </a: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9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9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Google Shape;988;p21"/>
          <p:cNvSpPr txBox="1">
            <a:spLocks noGrp="1"/>
          </p:cNvSpPr>
          <p:nvPr>
            <p:ph type="body" idx="1"/>
          </p:nvPr>
        </p:nvSpPr>
        <p:spPr>
          <a:xfrm>
            <a:off x="609600" y="457200"/>
            <a:ext cx="8915400" cy="27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61975" lvl="0" indent="-56197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/>
              <a:t>(iii) LPF removes sharp transitions in the image</a:t>
            </a:r>
            <a:endParaRPr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   Sharp transitions are due to :</a:t>
            </a:r>
            <a:endParaRPr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/>
              <a:t>      (1) </a:t>
            </a:r>
            <a:r>
              <a:rPr lang="en-US">
                <a:solidFill>
                  <a:srgbClr val="000099"/>
                </a:solidFill>
              </a:rPr>
              <a:t>High frequency random Impulse Noise.</a:t>
            </a:r>
            <a:endParaRPr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rgbClr val="000099"/>
              </a:buClr>
              <a:buSzPts val="3200"/>
              <a:buFont typeface="Arial"/>
              <a:buNone/>
            </a:pPr>
            <a:r>
              <a:rPr lang="en-US">
                <a:solidFill>
                  <a:srgbClr val="000099"/>
                </a:solidFill>
              </a:rPr>
              <a:t>      (2) High frequency Edges of an object.</a:t>
            </a:r>
            <a:endParaRPr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>
              <a:solidFill>
                <a:srgbClr val="000099"/>
              </a:solidFill>
            </a:endParaRPr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rgbClr val="0C0C0C"/>
              </a:buClr>
              <a:buSzPts val="3200"/>
              <a:buFont typeface="Arial"/>
              <a:buNone/>
            </a:pPr>
            <a:r>
              <a:rPr lang="en-US">
                <a:solidFill>
                  <a:srgbClr val="0C0C0C"/>
                </a:solidFill>
              </a:rPr>
              <a:t> </a:t>
            </a:r>
            <a:endParaRPr>
              <a:solidFill>
                <a:srgbClr val="000099"/>
              </a:solidFill>
            </a:endParaRPr>
          </a:p>
        </p:txBody>
      </p:sp>
      <p:grpSp>
        <p:nvGrpSpPr>
          <p:cNvPr id="989" name="Google Shape;989;p21"/>
          <p:cNvGrpSpPr/>
          <p:nvPr/>
        </p:nvGrpSpPr>
        <p:grpSpPr>
          <a:xfrm>
            <a:off x="0" y="6376988"/>
            <a:ext cx="9296400" cy="557212"/>
            <a:chOff x="0" y="6376988"/>
            <a:chExt cx="9296400" cy="557212"/>
          </a:xfrm>
        </p:grpSpPr>
        <p:grpSp>
          <p:nvGrpSpPr>
            <p:cNvPr id="990" name="Google Shape;990;p21"/>
            <p:cNvGrpSpPr/>
            <p:nvPr/>
          </p:nvGrpSpPr>
          <p:grpSpPr>
            <a:xfrm>
              <a:off x="0" y="6392863"/>
              <a:ext cx="9144000" cy="465137"/>
              <a:chOff x="0" y="6392863"/>
              <a:chExt cx="9144000" cy="465137"/>
            </a:xfrm>
          </p:grpSpPr>
          <p:sp>
            <p:nvSpPr>
              <p:cNvPr id="991" name="Google Shape;991;p21"/>
              <p:cNvSpPr txBox="1"/>
              <p:nvPr/>
            </p:nvSpPr>
            <p:spPr>
              <a:xfrm>
                <a:off x="0" y="6392863"/>
                <a:ext cx="9144000" cy="465137"/>
              </a:xfrm>
              <a:prstGeom prst="rect">
                <a:avLst/>
              </a:prstGeom>
              <a:solidFill>
                <a:srgbClr val="C0504D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200" b="1">
                    <a:solidFill>
                      <a:srgbClr val="FF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</a:t>
                </a:r>
                <a:endParaRPr sz="4400">
                  <a:solidFill>
                    <a:srgbClr val="FF0000"/>
                  </a:solidFill>
                  <a:latin typeface="Verdana"/>
                  <a:ea typeface="Verdana"/>
                  <a:cs typeface="Verdana"/>
                  <a:sym typeface="Verdana"/>
                </a:endParaRPr>
              </a:p>
            </p:txBody>
          </p:sp>
          <p:sp>
            <p:nvSpPr>
              <p:cNvPr id="992" name="Google Shape;992;p21"/>
              <p:cNvSpPr/>
              <p:nvPr/>
            </p:nvSpPr>
            <p:spPr>
              <a:xfrm>
                <a:off x="76200" y="6410412"/>
                <a:ext cx="1921169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b="1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Kiran TALELE </a:t>
                </a:r>
                <a:endParaRPr/>
              </a:p>
            </p:txBody>
          </p:sp>
        </p:grpSp>
        <p:sp>
          <p:nvSpPr>
            <p:cNvPr id="993" name="Google Shape;993;p21"/>
            <p:cNvSpPr txBox="1"/>
            <p:nvPr/>
          </p:nvSpPr>
          <p:spPr>
            <a:xfrm>
              <a:off x="8686800" y="6376988"/>
              <a:ext cx="609600" cy="5572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fld id="{00000000-1234-1234-1234-123412341234}" type="slidenum">
                <a:rPr lang="en-US" sz="2800" b="1">
                  <a:solidFill>
                    <a:srgbClr val="FFFF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9</a:t>
              </a:fld>
              <a:r>
                <a:rPr lang="en-US" sz="2400" b="1">
                  <a:solidFill>
                    <a:srgbClr val="C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endParaRPr sz="2800" b="1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994" name="Google Shape;994;p21"/>
          <p:cNvSpPr/>
          <p:nvPr/>
        </p:nvSpPr>
        <p:spPr>
          <a:xfrm>
            <a:off x="457200" y="3429000"/>
            <a:ext cx="2743200" cy="2062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3200"/>
              <a:buFont typeface="Arial"/>
              <a:buNone/>
            </a:pPr>
            <a:r>
              <a:rPr lang="en-US" sz="3200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sz="3200">
              <a:solidFill>
                <a:srgbClr val="00009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sz="3200">
              <a:solidFill>
                <a:srgbClr val="0C0C0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3200"/>
              <a:buFont typeface="Arial"/>
              <a:buNone/>
            </a:pPr>
            <a:r>
              <a:rPr lang="en-US" sz="3200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3200">
              <a:solidFill>
                <a:srgbClr val="00009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995" name="Google Shape;995;p21"/>
          <p:cNvGrpSpPr/>
          <p:nvPr/>
        </p:nvGrpSpPr>
        <p:grpSpPr>
          <a:xfrm>
            <a:off x="914400" y="3429000"/>
            <a:ext cx="2286000" cy="2062163"/>
            <a:chOff x="914400" y="3429001"/>
            <a:chExt cx="2286000" cy="2062103"/>
          </a:xfrm>
        </p:grpSpPr>
        <p:sp>
          <p:nvSpPr>
            <p:cNvPr id="996" name="Google Shape;996;p21"/>
            <p:cNvSpPr/>
            <p:nvPr/>
          </p:nvSpPr>
          <p:spPr>
            <a:xfrm>
              <a:off x="914400" y="3429001"/>
              <a:ext cx="2286000" cy="2062103"/>
            </a:xfrm>
            <a:prstGeom prst="rect">
              <a:avLst/>
            </a:prstGeom>
            <a:solidFill>
              <a:srgbClr val="F2F2F2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200"/>
                <a:buFont typeface="Arial"/>
                <a:buNone/>
              </a:pPr>
              <a:endParaRPr sz="3200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200"/>
                <a:buFont typeface="Arial"/>
                <a:buNone/>
              </a:pPr>
              <a:endParaRPr sz="3200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200"/>
                <a:buFont typeface="Arial"/>
                <a:buNone/>
              </a:pPr>
              <a:endParaRPr sz="3200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C0C0C"/>
                </a:buClr>
                <a:buSzPts val="3200"/>
                <a:buFont typeface="Arial"/>
                <a:buNone/>
              </a:pPr>
              <a:r>
                <a:rPr lang="en-US" sz="3200">
                  <a:solidFill>
                    <a:srgbClr val="0C0C0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endParaRPr sz="3200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97" name="Google Shape;997;p21"/>
            <p:cNvSpPr/>
            <p:nvPr/>
          </p:nvSpPr>
          <p:spPr>
            <a:xfrm>
              <a:off x="1676400" y="4267177"/>
              <a:ext cx="144463" cy="144459"/>
            </a:xfrm>
            <a:prstGeom prst="ellipse">
              <a:avLst/>
            </a:prstGeom>
            <a:solidFill>
              <a:srgbClr val="0C0C0C"/>
            </a:solidFill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998" name="Google Shape;998;p21"/>
          <p:cNvSpPr/>
          <p:nvPr/>
        </p:nvSpPr>
        <p:spPr>
          <a:xfrm rot="796689">
            <a:off x="7556500" y="2627313"/>
            <a:ext cx="728663" cy="1731962"/>
          </a:xfrm>
          <a:prstGeom prst="curvedLeftArrow">
            <a:avLst>
              <a:gd name="adj1" fmla="val 25000"/>
              <a:gd name="adj2" fmla="val 31591"/>
              <a:gd name="adj3" fmla="val 60140"/>
            </a:avLst>
          </a:prstGeom>
          <a:gradFill>
            <a:gsLst>
              <a:gs pos="0">
                <a:srgbClr val="C86C1F"/>
              </a:gs>
              <a:gs pos="80000">
                <a:srgbClr val="FF8E29"/>
              </a:gs>
              <a:gs pos="100000">
                <a:srgbClr val="FF8D25"/>
              </a:gs>
            </a:gsLst>
            <a:lin ang="16200000" scaled="0"/>
          </a:gradFill>
          <a:ln w="9525" cap="flat" cmpd="sng">
            <a:solidFill>
              <a:srgbClr val="F5913F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99" name="Google Shape;999;p21"/>
          <p:cNvSpPr/>
          <p:nvPr/>
        </p:nvSpPr>
        <p:spPr>
          <a:xfrm rot="178115" flipH="1">
            <a:off x="134938" y="1944688"/>
            <a:ext cx="792162" cy="2455862"/>
          </a:xfrm>
          <a:prstGeom prst="curvedLeftArrow">
            <a:avLst>
              <a:gd name="adj1" fmla="val 25000"/>
              <a:gd name="adj2" fmla="val 31591"/>
              <a:gd name="adj3" fmla="val 60140"/>
            </a:avLst>
          </a:prstGeom>
          <a:gradFill>
            <a:gsLst>
              <a:gs pos="0">
                <a:srgbClr val="C86C1F"/>
              </a:gs>
              <a:gs pos="80000">
                <a:srgbClr val="FF8E29"/>
              </a:gs>
              <a:gs pos="100000">
                <a:srgbClr val="FF8D25"/>
              </a:gs>
            </a:gsLst>
            <a:lin ang="16200000" scaled="0"/>
          </a:gradFill>
          <a:ln w="9525" cap="flat" cmpd="sng">
            <a:solidFill>
              <a:srgbClr val="F5913F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00" name="Google Shape;1000;p21"/>
          <p:cNvSpPr/>
          <p:nvPr/>
        </p:nvSpPr>
        <p:spPr>
          <a:xfrm>
            <a:off x="4286250" y="3429000"/>
            <a:ext cx="2744788" cy="2062163"/>
          </a:xfrm>
          <a:prstGeom prst="rect">
            <a:avLst/>
          </a:prstGeom>
          <a:solidFill>
            <a:srgbClr val="262626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3200"/>
              <a:buFont typeface="Arial"/>
              <a:buNone/>
            </a:pPr>
            <a:r>
              <a:rPr lang="en-US" sz="3200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sz="3200">
              <a:solidFill>
                <a:srgbClr val="00009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sz="3200">
              <a:solidFill>
                <a:srgbClr val="0C0C0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3200"/>
              <a:buFont typeface="Arial"/>
              <a:buNone/>
            </a:pPr>
            <a:r>
              <a:rPr lang="en-US" sz="3200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3200">
              <a:solidFill>
                <a:srgbClr val="00009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01" name="Google Shape;1001;p21"/>
          <p:cNvSpPr/>
          <p:nvPr/>
        </p:nvSpPr>
        <p:spPr>
          <a:xfrm>
            <a:off x="4265613" y="3429000"/>
            <a:ext cx="2744787" cy="2062163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sz="3200">
              <a:solidFill>
                <a:srgbClr val="00009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sz="3200">
              <a:solidFill>
                <a:srgbClr val="00009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sz="3200">
              <a:solidFill>
                <a:srgbClr val="0C0C0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3200"/>
              <a:buFont typeface="Arial"/>
              <a:buNone/>
            </a:pPr>
            <a:r>
              <a:rPr lang="en-US" sz="3200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3200">
              <a:solidFill>
                <a:srgbClr val="00009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1002" name="Google Shape;1002;p21"/>
          <p:cNvGrpSpPr/>
          <p:nvPr/>
        </p:nvGrpSpPr>
        <p:grpSpPr>
          <a:xfrm>
            <a:off x="4286250" y="3429000"/>
            <a:ext cx="2725738" cy="2062163"/>
            <a:chOff x="5122110" y="3429000"/>
            <a:chExt cx="2726490" cy="2062103"/>
          </a:xfrm>
        </p:grpSpPr>
        <p:sp>
          <p:nvSpPr>
            <p:cNvPr id="1003" name="Google Shape;1003;p21"/>
            <p:cNvSpPr/>
            <p:nvPr/>
          </p:nvSpPr>
          <p:spPr>
            <a:xfrm>
              <a:off x="5122110" y="3429000"/>
              <a:ext cx="1371978" cy="2062103"/>
            </a:xfrm>
            <a:prstGeom prst="rect">
              <a:avLst/>
            </a:prstGeom>
            <a:solidFill>
              <a:srgbClr val="262626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99"/>
                </a:buClr>
                <a:buSzPts val="3200"/>
                <a:buFont typeface="Arial"/>
                <a:buNone/>
              </a:pPr>
              <a:r>
                <a:rPr lang="en-US" sz="3200">
                  <a:solidFill>
                    <a:srgbClr val="000099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.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200"/>
                <a:buFont typeface="Arial"/>
                <a:buNone/>
              </a:pPr>
              <a:endParaRPr sz="3200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200"/>
                <a:buFont typeface="Arial"/>
                <a:buNone/>
              </a:pPr>
              <a:endParaRPr sz="3200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C0C0C"/>
                </a:buClr>
                <a:buSzPts val="3200"/>
                <a:buFont typeface="Arial"/>
                <a:buNone/>
              </a:pPr>
              <a:r>
                <a:rPr lang="en-US" sz="3200">
                  <a:solidFill>
                    <a:srgbClr val="0C0C0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endParaRPr sz="3200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004" name="Google Shape;1004;p21"/>
            <p:cNvSpPr/>
            <p:nvPr/>
          </p:nvSpPr>
          <p:spPr>
            <a:xfrm>
              <a:off x="6494088" y="3429000"/>
              <a:ext cx="1354512" cy="2062103"/>
            </a:xfrm>
            <a:prstGeom prst="rect">
              <a:avLst/>
            </a:prstGeom>
            <a:solidFill>
              <a:srgbClr val="F2F2F2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200"/>
                <a:buFont typeface="Arial"/>
                <a:buNone/>
              </a:pPr>
              <a:endParaRPr sz="3200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200"/>
                <a:buFont typeface="Arial"/>
                <a:buNone/>
              </a:pPr>
              <a:endParaRPr sz="3200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200"/>
                <a:buFont typeface="Arial"/>
                <a:buNone/>
              </a:pPr>
              <a:endParaRPr sz="3200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C0C0C"/>
                </a:buClr>
                <a:buSzPts val="3200"/>
                <a:buFont typeface="Arial"/>
                <a:buNone/>
              </a:pPr>
              <a:r>
                <a:rPr lang="en-US" sz="3200">
                  <a:solidFill>
                    <a:srgbClr val="0C0C0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endParaRPr sz="3200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84" name="Google Shape;2984;p102"/>
          <p:cNvGrpSpPr/>
          <p:nvPr/>
        </p:nvGrpSpPr>
        <p:grpSpPr>
          <a:xfrm>
            <a:off x="0" y="6343650"/>
            <a:ext cx="9448800" cy="557213"/>
            <a:chOff x="0" y="6343564"/>
            <a:chExt cx="9448800" cy="557212"/>
          </a:xfrm>
        </p:grpSpPr>
        <p:grpSp>
          <p:nvGrpSpPr>
            <p:cNvPr id="2985" name="Google Shape;2985;p102"/>
            <p:cNvGrpSpPr/>
            <p:nvPr/>
          </p:nvGrpSpPr>
          <p:grpSpPr>
            <a:xfrm>
              <a:off x="0" y="6392863"/>
              <a:ext cx="9144000" cy="465137"/>
              <a:chOff x="0" y="6392863"/>
              <a:chExt cx="9144000" cy="465137"/>
            </a:xfrm>
          </p:grpSpPr>
          <p:sp>
            <p:nvSpPr>
              <p:cNvPr id="2986" name="Google Shape;2986;p102"/>
              <p:cNvSpPr txBox="1"/>
              <p:nvPr/>
            </p:nvSpPr>
            <p:spPr>
              <a:xfrm>
                <a:off x="0" y="6392863"/>
                <a:ext cx="9144000" cy="465137"/>
              </a:xfrm>
              <a:prstGeom prst="rect">
                <a:avLst/>
              </a:prstGeom>
              <a:solidFill>
                <a:srgbClr val="C0504D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200" b="1">
                    <a:solidFill>
                      <a:srgbClr val="FF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</a:t>
                </a:r>
                <a:endParaRPr sz="4400">
                  <a:solidFill>
                    <a:srgbClr val="FF0000"/>
                  </a:solidFill>
                  <a:latin typeface="Verdana"/>
                  <a:ea typeface="Verdana"/>
                  <a:cs typeface="Verdana"/>
                  <a:sym typeface="Verdana"/>
                </a:endParaRPr>
              </a:p>
            </p:txBody>
          </p:sp>
          <p:sp>
            <p:nvSpPr>
              <p:cNvPr id="2987" name="Google Shape;2987;p102"/>
              <p:cNvSpPr/>
              <p:nvPr/>
            </p:nvSpPr>
            <p:spPr>
              <a:xfrm>
                <a:off x="76200" y="6410412"/>
                <a:ext cx="1921169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b="1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Kiran TALELE </a:t>
                </a:r>
                <a:endParaRPr/>
              </a:p>
            </p:txBody>
          </p:sp>
        </p:grpSp>
        <p:sp>
          <p:nvSpPr>
            <p:cNvPr id="2988" name="Google Shape;2988;p102"/>
            <p:cNvSpPr txBox="1"/>
            <p:nvPr/>
          </p:nvSpPr>
          <p:spPr>
            <a:xfrm>
              <a:off x="8610600" y="6343564"/>
              <a:ext cx="838200" cy="5572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fld id="{00000000-1234-1234-1234-123412341234}" type="slidenum">
                <a:rPr lang="en-US" sz="2800" b="1">
                  <a:solidFill>
                    <a:srgbClr val="FFFF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90</a:t>
              </a:fld>
              <a:r>
                <a:rPr lang="en-US" sz="2400" b="1">
                  <a:solidFill>
                    <a:srgbClr val="C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endParaRPr sz="2800" b="1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2989" name="Google Shape;2989;p102"/>
          <p:cNvSpPr/>
          <p:nvPr/>
        </p:nvSpPr>
        <p:spPr>
          <a:xfrm>
            <a:off x="228600" y="228600"/>
            <a:ext cx="8229600" cy="52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C00000"/>
                </a:solidFill>
                <a:latin typeface="Cambria"/>
                <a:ea typeface="Cambria"/>
                <a:cs typeface="Cambria"/>
                <a:sym typeface="Cambria"/>
              </a:rPr>
              <a:t>Example... </a:t>
            </a:r>
            <a:endParaRPr/>
          </a:p>
        </p:txBody>
      </p:sp>
      <p:sp>
        <p:nvSpPr>
          <p:cNvPr id="2990" name="Google Shape;2990;p102"/>
          <p:cNvSpPr/>
          <p:nvPr/>
        </p:nvSpPr>
        <p:spPr>
          <a:xfrm>
            <a:off x="457200" y="1389063"/>
            <a:ext cx="9144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           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2991" name="Google Shape;2991;p102"/>
          <p:cNvGrpSpPr/>
          <p:nvPr/>
        </p:nvGrpSpPr>
        <p:grpSpPr>
          <a:xfrm>
            <a:off x="3200400" y="1189038"/>
            <a:ext cx="2819400" cy="1554162"/>
            <a:chOff x="2743200" y="1064663"/>
            <a:chExt cx="3276600" cy="1137458"/>
          </a:xfrm>
        </p:grpSpPr>
        <p:cxnSp>
          <p:nvCxnSpPr>
            <p:cNvPr id="2992" name="Google Shape;2992;p102"/>
            <p:cNvCxnSpPr/>
            <p:nvPr/>
          </p:nvCxnSpPr>
          <p:spPr>
            <a:xfrm>
              <a:off x="2743200" y="1644429"/>
              <a:ext cx="692150" cy="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993" name="Google Shape;2993;p102"/>
            <p:cNvSpPr/>
            <p:nvPr/>
          </p:nvSpPr>
          <p:spPr>
            <a:xfrm>
              <a:off x="3274541" y="1064663"/>
              <a:ext cx="2136432" cy="1137458"/>
            </a:xfrm>
            <a:prstGeom prst="roundRect">
              <a:avLst>
                <a:gd name="adj" fmla="val 16667"/>
              </a:avLst>
            </a:prstGeom>
            <a:solidFill>
              <a:srgbClr val="FDE9D8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b="1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Prewit Gradient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b="1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Filter</a:t>
              </a:r>
              <a:endParaRPr/>
            </a:p>
          </p:txBody>
        </p:sp>
        <p:cxnSp>
          <p:nvCxnSpPr>
            <p:cNvPr id="2994" name="Google Shape;2994;p102"/>
            <p:cNvCxnSpPr/>
            <p:nvPr/>
          </p:nvCxnSpPr>
          <p:spPr>
            <a:xfrm>
              <a:off x="5410199" y="1644429"/>
              <a:ext cx="609601" cy="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aphicFrame>
        <p:nvGraphicFramePr>
          <p:cNvPr id="2995" name="Google Shape;2995;p102"/>
          <p:cNvGraphicFramePr/>
          <p:nvPr/>
        </p:nvGraphicFramePr>
        <p:xfrm>
          <a:off x="912813" y="11890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{851CF4EA-D1BB-40FF-B8F5-498D31C3B60B}</a:tableStyleId>
              </a:tblPr>
              <a:tblGrid>
                <a:gridCol w="673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7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180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00"/>
                        <a:buFont typeface="Calibri"/>
                        <a:buNone/>
                      </a:pPr>
                      <a:r>
                        <a:rPr lang="en-US" sz="2200" b="1"/>
                        <a:t>41</a:t>
                      </a:r>
                      <a:endParaRPr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Book Antiqua"/>
                        <a:buNone/>
                      </a:pPr>
                      <a:r>
                        <a:rPr lang="en-US" sz="2200" b="1">
                          <a:solidFill>
                            <a:srgbClr val="000000"/>
                          </a:solidFill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200</a:t>
                      </a:r>
                      <a:endParaRPr sz="2200" b="1"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00"/>
                        <a:buFont typeface="Calibri"/>
                        <a:buNone/>
                      </a:pPr>
                      <a:r>
                        <a:rPr lang="en-US" sz="2200" b="1"/>
                        <a:t>60</a:t>
                      </a:r>
                      <a:endParaRPr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80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Book Antiqua"/>
                        <a:buNone/>
                      </a:pPr>
                      <a:r>
                        <a:rPr lang="en-US" sz="2200" b="1">
                          <a:solidFill>
                            <a:srgbClr val="000000"/>
                          </a:solidFill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52</a:t>
                      </a:r>
                      <a:endParaRPr sz="2200" b="1"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1">
                          <a:solidFill>
                            <a:srgbClr val="000000"/>
                          </a:solidFill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45</a:t>
                      </a:r>
                      <a:endParaRPr sz="2200" b="1"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Book Antiqua"/>
                        <a:buNone/>
                      </a:pPr>
                      <a:r>
                        <a:rPr lang="en-US" sz="2200" b="1">
                          <a:solidFill>
                            <a:srgbClr val="000000"/>
                          </a:solidFill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42</a:t>
                      </a:r>
                      <a:endParaRPr sz="2200" b="1"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80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00"/>
                        <a:buFont typeface="Calibri"/>
                        <a:buNone/>
                      </a:pPr>
                      <a:r>
                        <a:rPr lang="en-US" sz="2200" b="1"/>
                        <a:t>0</a:t>
                      </a:r>
                      <a:endParaRPr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Book Antiqua"/>
                        <a:buNone/>
                      </a:pPr>
                      <a:r>
                        <a:rPr lang="en-US" sz="2200" b="1">
                          <a:solidFill>
                            <a:srgbClr val="000000"/>
                          </a:solidFill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58</a:t>
                      </a:r>
                      <a:endParaRPr sz="2200" b="1"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00"/>
                        <a:buFont typeface="Calibri"/>
                        <a:buNone/>
                      </a:pPr>
                      <a:r>
                        <a:rPr lang="en-US" sz="2200" b="1"/>
                        <a:t>51</a:t>
                      </a:r>
                      <a:endParaRPr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996" name="Google Shape;2996;p102"/>
          <p:cNvGraphicFramePr/>
          <p:nvPr/>
        </p:nvGraphicFramePr>
        <p:xfrm>
          <a:off x="6553200" y="12652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{851CF4EA-D1BB-40FF-B8F5-498D31C3B60B}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180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75" marB="456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80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1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75" marB="456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997" name="Google Shape;2997;p102"/>
          <p:cNvSpPr/>
          <p:nvPr/>
        </p:nvSpPr>
        <p:spPr>
          <a:xfrm>
            <a:off x="228600" y="1168400"/>
            <a:ext cx="914400" cy="5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F</a:t>
            </a:r>
            <a:r>
              <a:rPr lang="en-US" sz="2400" b="1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 = 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98" name="Google Shape;2998;p102"/>
          <p:cNvSpPr/>
          <p:nvPr/>
        </p:nvSpPr>
        <p:spPr>
          <a:xfrm>
            <a:off x="5715000" y="1066800"/>
            <a:ext cx="914400" cy="5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A</a:t>
            </a:r>
            <a:r>
              <a:rPr lang="en-US" sz="2400" b="1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 = 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99" name="Google Shape;2999;p102"/>
          <p:cNvSpPr/>
          <p:nvPr/>
        </p:nvSpPr>
        <p:spPr>
          <a:xfrm>
            <a:off x="7162800" y="1787525"/>
            <a:ext cx="1008063" cy="461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6600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endParaRPr/>
          </a:p>
        </p:txBody>
      </p:sp>
      <p:pic>
        <p:nvPicPr>
          <p:cNvPr id="3000" name="Google Shape;3000;p10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0600" y="3860800"/>
            <a:ext cx="3543300" cy="711200"/>
          </a:xfrm>
          <a:prstGeom prst="rect">
            <a:avLst/>
          </a:prstGeom>
          <a:noFill/>
          <a:ln>
            <a:noFill/>
          </a:ln>
        </p:spPr>
      </p:pic>
      <p:sp>
        <p:nvSpPr>
          <p:cNvPr id="3001" name="Google Shape;3001;p102"/>
          <p:cNvSpPr/>
          <p:nvPr/>
        </p:nvSpPr>
        <p:spPr>
          <a:xfrm>
            <a:off x="152400" y="3133725"/>
            <a:ext cx="2743200" cy="52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C00000"/>
                </a:solidFill>
                <a:latin typeface="Cambria"/>
                <a:ea typeface="Cambria"/>
                <a:cs typeface="Cambria"/>
                <a:sym typeface="Cambria"/>
              </a:rPr>
              <a:t>(iii)  To find R</a:t>
            </a:r>
            <a:endParaRPr/>
          </a:p>
        </p:txBody>
      </p:sp>
      <p:pic>
        <p:nvPicPr>
          <p:cNvPr id="3002" name="Google Shape;3002;p10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66800" y="4648200"/>
            <a:ext cx="914400" cy="533400"/>
          </a:xfrm>
          <a:prstGeom prst="rect">
            <a:avLst/>
          </a:prstGeom>
          <a:noFill/>
          <a:ln>
            <a:noFill/>
          </a:ln>
        </p:spPr>
      </p:pic>
      <p:sp>
        <p:nvSpPr>
          <p:cNvPr id="3003" name="Google Shape;3003;p102"/>
          <p:cNvSpPr/>
          <p:nvPr/>
        </p:nvSpPr>
        <p:spPr>
          <a:xfrm>
            <a:off x="2057400" y="4656138"/>
            <a:ext cx="2819400" cy="5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( 192 ) + ( 60 )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004" name="Google Shape;3004;p10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66800" y="5562600"/>
            <a:ext cx="914400" cy="533400"/>
          </a:xfrm>
          <a:prstGeom prst="rect">
            <a:avLst/>
          </a:prstGeom>
          <a:noFill/>
          <a:ln>
            <a:noFill/>
          </a:ln>
        </p:spPr>
      </p:pic>
      <p:sp>
        <p:nvSpPr>
          <p:cNvPr id="3005" name="Google Shape;3005;p102"/>
          <p:cNvSpPr/>
          <p:nvPr/>
        </p:nvSpPr>
        <p:spPr>
          <a:xfrm>
            <a:off x="2057400" y="5570538"/>
            <a:ext cx="1447800" cy="5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( 252 )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10" name="Google Shape;3010;p103"/>
          <p:cNvGrpSpPr/>
          <p:nvPr/>
        </p:nvGrpSpPr>
        <p:grpSpPr>
          <a:xfrm>
            <a:off x="0" y="6343650"/>
            <a:ext cx="9448800" cy="557213"/>
            <a:chOff x="0" y="6343564"/>
            <a:chExt cx="9448800" cy="557212"/>
          </a:xfrm>
        </p:grpSpPr>
        <p:grpSp>
          <p:nvGrpSpPr>
            <p:cNvPr id="3011" name="Google Shape;3011;p103"/>
            <p:cNvGrpSpPr/>
            <p:nvPr/>
          </p:nvGrpSpPr>
          <p:grpSpPr>
            <a:xfrm>
              <a:off x="0" y="6392863"/>
              <a:ext cx="9144000" cy="465137"/>
              <a:chOff x="0" y="6392863"/>
              <a:chExt cx="9144000" cy="465137"/>
            </a:xfrm>
          </p:grpSpPr>
          <p:sp>
            <p:nvSpPr>
              <p:cNvPr id="3012" name="Google Shape;3012;p103"/>
              <p:cNvSpPr txBox="1"/>
              <p:nvPr/>
            </p:nvSpPr>
            <p:spPr>
              <a:xfrm>
                <a:off x="0" y="6392863"/>
                <a:ext cx="9144000" cy="465137"/>
              </a:xfrm>
              <a:prstGeom prst="rect">
                <a:avLst/>
              </a:prstGeom>
              <a:solidFill>
                <a:srgbClr val="C0504D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200" b="1">
                    <a:solidFill>
                      <a:srgbClr val="FF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</a:t>
                </a:r>
                <a:endParaRPr sz="4400">
                  <a:solidFill>
                    <a:srgbClr val="FF0000"/>
                  </a:solidFill>
                  <a:latin typeface="Verdana"/>
                  <a:ea typeface="Verdana"/>
                  <a:cs typeface="Verdana"/>
                  <a:sym typeface="Verdana"/>
                </a:endParaRPr>
              </a:p>
            </p:txBody>
          </p:sp>
          <p:sp>
            <p:nvSpPr>
              <p:cNvPr id="3013" name="Google Shape;3013;p103"/>
              <p:cNvSpPr/>
              <p:nvPr/>
            </p:nvSpPr>
            <p:spPr>
              <a:xfrm>
                <a:off x="76200" y="6410412"/>
                <a:ext cx="1921169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b="1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Kiran TALELE </a:t>
                </a:r>
                <a:endParaRPr/>
              </a:p>
            </p:txBody>
          </p:sp>
        </p:grpSp>
        <p:sp>
          <p:nvSpPr>
            <p:cNvPr id="3014" name="Google Shape;3014;p103"/>
            <p:cNvSpPr txBox="1"/>
            <p:nvPr/>
          </p:nvSpPr>
          <p:spPr>
            <a:xfrm>
              <a:off x="8610600" y="6343564"/>
              <a:ext cx="838200" cy="5572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fld id="{00000000-1234-1234-1234-123412341234}" type="slidenum">
                <a:rPr lang="en-US" sz="2800" b="1">
                  <a:solidFill>
                    <a:srgbClr val="FFFF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91</a:t>
              </a:fld>
              <a:r>
                <a:rPr lang="en-US" sz="2400" b="1">
                  <a:solidFill>
                    <a:srgbClr val="C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endParaRPr sz="2800" b="1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3015" name="Google Shape;3015;p103"/>
          <p:cNvSpPr/>
          <p:nvPr/>
        </p:nvSpPr>
        <p:spPr>
          <a:xfrm>
            <a:off x="914400" y="3200400"/>
            <a:ext cx="8229600" cy="13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The Laplacian of Digital image f at (x,y) position is given by,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016" name="Google Shape;3016;p103"/>
          <p:cNvSpPr txBox="1">
            <a:spLocks noGrp="1"/>
          </p:cNvSpPr>
          <p:nvPr>
            <p:ph type="title"/>
          </p:nvPr>
        </p:nvSpPr>
        <p:spPr>
          <a:xfrm>
            <a:off x="152400" y="0"/>
            <a:ext cx="8991600" cy="1401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32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[IV]</a:t>
            </a:r>
            <a:r>
              <a:rPr lang="en-US" sz="32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lang="en-US" sz="3200" b="1">
                <a:solidFill>
                  <a:srgbClr val="C00000"/>
                </a:solidFill>
                <a:latin typeface="Cambria"/>
                <a:ea typeface="Cambria"/>
                <a:cs typeface="Cambria"/>
                <a:sym typeface="Cambria"/>
              </a:rPr>
              <a:t>Second Order Derivative filters</a:t>
            </a:r>
            <a:br>
              <a:rPr lang="en-US" sz="3200" b="1">
                <a:solidFill>
                  <a:srgbClr val="C00000"/>
                </a:solidFill>
                <a:latin typeface="Cambria"/>
                <a:ea typeface="Cambria"/>
                <a:cs typeface="Cambria"/>
                <a:sym typeface="Cambria"/>
              </a:rPr>
            </a:br>
            <a:r>
              <a:rPr lang="en-US" sz="3200" b="1">
                <a:solidFill>
                  <a:srgbClr val="C00000"/>
                </a:solidFill>
                <a:latin typeface="Cambria"/>
                <a:ea typeface="Cambria"/>
                <a:cs typeface="Cambria"/>
                <a:sym typeface="Cambria"/>
              </a:rPr>
              <a:t>          </a:t>
            </a:r>
            <a:r>
              <a:rPr lang="en-US" sz="3200">
                <a:solidFill>
                  <a:srgbClr val="2019A7"/>
                </a:solidFill>
                <a:latin typeface="Calibri"/>
                <a:ea typeface="Calibri"/>
                <a:cs typeface="Calibri"/>
                <a:sym typeface="Calibri"/>
              </a:rPr>
              <a:t>Eg. Laplacian Filter,  HPF  and  High Boost Filter</a:t>
            </a:r>
            <a:br>
              <a:rPr lang="en-US" sz="3200" b="1">
                <a:solidFill>
                  <a:srgbClr val="C00000"/>
                </a:solidFill>
                <a:latin typeface="Cambria"/>
                <a:ea typeface="Cambria"/>
                <a:cs typeface="Cambria"/>
                <a:sym typeface="Cambria"/>
              </a:rPr>
            </a:br>
            <a:r>
              <a:rPr lang="en-US" sz="3200" b="1">
                <a:solidFill>
                  <a:srgbClr val="C00000"/>
                </a:solidFill>
                <a:latin typeface="Cambria"/>
                <a:ea typeface="Cambria"/>
                <a:cs typeface="Cambria"/>
                <a:sym typeface="Cambria"/>
              </a:rPr>
              <a:t>     </a:t>
            </a:r>
            <a:endParaRPr sz="3200" b="1"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3017" name="Google Shape;3017;p10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98800" y="4216400"/>
            <a:ext cx="2946400" cy="736600"/>
          </a:xfrm>
          <a:prstGeom prst="rect">
            <a:avLst/>
          </a:prstGeom>
          <a:noFill/>
          <a:ln>
            <a:noFill/>
          </a:ln>
        </p:spPr>
      </p:pic>
      <p:sp>
        <p:nvSpPr>
          <p:cNvPr id="3018" name="Google Shape;3018;p103"/>
          <p:cNvSpPr txBox="1"/>
          <p:nvPr/>
        </p:nvSpPr>
        <p:spPr>
          <a:xfrm>
            <a:off x="228600" y="1524000"/>
            <a:ext cx="8229600" cy="71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32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200" b="1">
                <a:solidFill>
                  <a:srgbClr val="000099"/>
                </a:solidFill>
                <a:latin typeface="Cambria"/>
                <a:ea typeface="Cambria"/>
                <a:cs typeface="Cambria"/>
                <a:sym typeface="Cambria"/>
              </a:rPr>
              <a:t>(2)   Laplacian Filter </a:t>
            </a:r>
            <a:br>
              <a:rPr lang="en-US" sz="3200" b="1">
                <a:solidFill>
                  <a:srgbClr val="000099"/>
                </a:solidFill>
                <a:latin typeface="Cambria"/>
                <a:ea typeface="Cambria"/>
                <a:cs typeface="Cambria"/>
                <a:sym typeface="Cambria"/>
              </a:rPr>
            </a:br>
            <a:endParaRPr sz="3200" b="1">
              <a:solidFill>
                <a:srgbClr val="000099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3019" name="Google Shape;3019;p103"/>
          <p:cNvSpPr/>
          <p:nvPr/>
        </p:nvSpPr>
        <p:spPr>
          <a:xfrm>
            <a:off x="914400" y="2371725"/>
            <a:ext cx="8229600" cy="52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The Laplacian filter is Second Order Derivative filter</a:t>
            </a: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25" name="Google Shape;3025;p104"/>
          <p:cNvGrpSpPr/>
          <p:nvPr/>
        </p:nvGrpSpPr>
        <p:grpSpPr>
          <a:xfrm>
            <a:off x="0" y="6343650"/>
            <a:ext cx="9448800" cy="557213"/>
            <a:chOff x="0" y="6343564"/>
            <a:chExt cx="9448800" cy="557212"/>
          </a:xfrm>
        </p:grpSpPr>
        <p:grpSp>
          <p:nvGrpSpPr>
            <p:cNvPr id="3026" name="Google Shape;3026;p104"/>
            <p:cNvGrpSpPr/>
            <p:nvPr/>
          </p:nvGrpSpPr>
          <p:grpSpPr>
            <a:xfrm>
              <a:off x="0" y="6392863"/>
              <a:ext cx="9144000" cy="465137"/>
              <a:chOff x="0" y="6392863"/>
              <a:chExt cx="9144000" cy="465137"/>
            </a:xfrm>
          </p:grpSpPr>
          <p:sp>
            <p:nvSpPr>
              <p:cNvPr id="3027" name="Google Shape;3027;p104"/>
              <p:cNvSpPr txBox="1"/>
              <p:nvPr/>
            </p:nvSpPr>
            <p:spPr>
              <a:xfrm>
                <a:off x="0" y="6392863"/>
                <a:ext cx="9144000" cy="465137"/>
              </a:xfrm>
              <a:prstGeom prst="rect">
                <a:avLst/>
              </a:prstGeom>
              <a:solidFill>
                <a:srgbClr val="C0504D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200" b="1">
                    <a:solidFill>
                      <a:srgbClr val="FF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</a:t>
                </a:r>
                <a:endParaRPr sz="4400">
                  <a:solidFill>
                    <a:srgbClr val="FF0000"/>
                  </a:solidFill>
                  <a:latin typeface="Verdana"/>
                  <a:ea typeface="Verdana"/>
                  <a:cs typeface="Verdana"/>
                  <a:sym typeface="Verdana"/>
                </a:endParaRPr>
              </a:p>
            </p:txBody>
          </p:sp>
          <p:sp>
            <p:nvSpPr>
              <p:cNvPr id="3028" name="Google Shape;3028;p104"/>
              <p:cNvSpPr/>
              <p:nvPr/>
            </p:nvSpPr>
            <p:spPr>
              <a:xfrm>
                <a:off x="76200" y="6410412"/>
                <a:ext cx="1921169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b="1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Kiran TALELE </a:t>
                </a:r>
                <a:endParaRPr/>
              </a:p>
            </p:txBody>
          </p:sp>
        </p:grpSp>
        <p:sp>
          <p:nvSpPr>
            <p:cNvPr id="3029" name="Google Shape;3029;p104"/>
            <p:cNvSpPr txBox="1"/>
            <p:nvPr/>
          </p:nvSpPr>
          <p:spPr>
            <a:xfrm>
              <a:off x="8610600" y="6343564"/>
              <a:ext cx="838200" cy="5572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fld id="{00000000-1234-1234-1234-123412341234}" type="slidenum">
                <a:rPr lang="en-US" sz="2800" b="1">
                  <a:solidFill>
                    <a:srgbClr val="FFFF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92</a:t>
              </a:fld>
              <a:r>
                <a:rPr lang="en-US" sz="2400" b="1">
                  <a:solidFill>
                    <a:srgbClr val="C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endParaRPr sz="2800" b="1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3030" name="Google Shape;3030;p104"/>
          <p:cNvSpPr/>
          <p:nvPr/>
        </p:nvSpPr>
        <p:spPr>
          <a:xfrm>
            <a:off x="152400" y="466725"/>
            <a:ext cx="4114800" cy="52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C00000"/>
                </a:solidFill>
                <a:latin typeface="Cambria"/>
                <a:ea typeface="Cambria"/>
                <a:cs typeface="Cambria"/>
                <a:sym typeface="Cambria"/>
              </a:rPr>
              <a:t>(i) Find  G</a:t>
            </a:r>
            <a:r>
              <a:rPr lang="en-US" sz="2800" b="1" baseline="30000">
                <a:solidFill>
                  <a:srgbClr val="C00000"/>
                </a:solidFill>
                <a:latin typeface="Cambria"/>
                <a:ea typeface="Cambria"/>
                <a:cs typeface="Cambria"/>
                <a:sym typeface="Cambria"/>
              </a:rPr>
              <a:t>2</a:t>
            </a:r>
            <a:r>
              <a:rPr lang="en-US" sz="2800" b="1">
                <a:solidFill>
                  <a:srgbClr val="C00000"/>
                </a:solidFill>
                <a:latin typeface="Cambria"/>
                <a:ea typeface="Cambria"/>
                <a:cs typeface="Cambria"/>
                <a:sym typeface="Cambria"/>
              </a:rPr>
              <a:t>x </a:t>
            </a: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3031" name="Google Shape;3031;p104"/>
          <p:cNvGraphicFramePr/>
          <p:nvPr/>
        </p:nvGraphicFramePr>
        <p:xfrm>
          <a:off x="5943281" y="522727"/>
          <a:ext cx="798318" cy="1128413"/>
        </p:xfrm>
        <a:graphic>
          <a:graphicData uri="http://schemas.openxmlformats.org/drawingml/2006/table">
            <a:tbl>
              <a:tblPr>
                <a:noFill/>
                <a:tableStyleId>{851CF4EA-D1BB-40FF-B8F5-498D31C3B60B}</a:tableStyleId>
              </a:tblPr>
              <a:tblGrid>
                <a:gridCol w="1038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3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71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603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/>
                    </a:p>
                  </a:txBody>
                  <a:tcPr marL="91475" marR="91475" marT="45650" marB="4565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/>
                        <a:t>f(x-1,y)</a:t>
                      </a:r>
                      <a:endParaRPr sz="2000"/>
                    </a:p>
                  </a:txBody>
                  <a:tcPr marL="91475" marR="91475" marT="45650" marB="45650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/>
                    </a:p>
                  </a:txBody>
                  <a:tcPr marL="91475" marR="91475" marT="45650" marB="45650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14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/>
                        <a:t>f(x,y-1)</a:t>
                      </a:r>
                      <a:endParaRPr sz="2000"/>
                    </a:p>
                  </a:txBody>
                  <a:tcPr marL="91475" marR="91475" marT="45650" marB="45650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/>
                        <a:t>  f(x,y)</a:t>
                      </a:r>
                      <a:endParaRPr sz="2000"/>
                    </a:p>
                  </a:txBody>
                  <a:tcPr marL="91475" marR="91475" marT="45650" marB="45650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/>
                        <a:t>f(x,y+1)</a:t>
                      </a:r>
                      <a:endParaRPr sz="2000"/>
                    </a:p>
                  </a:txBody>
                  <a:tcPr marL="91475" marR="91475" marT="45650" marB="45650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29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 b="1"/>
                    </a:p>
                  </a:txBody>
                  <a:tcPr marL="91475" marR="91475" marT="45650" marB="4565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/>
                        <a:t>f(x+1,y)</a:t>
                      </a:r>
                      <a:endParaRPr sz="2000"/>
                    </a:p>
                  </a:txBody>
                  <a:tcPr marL="91475" marR="91475" marT="45650" marB="45650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/>
                    </a:p>
                  </a:txBody>
                  <a:tcPr marL="91475" marR="91475" marT="45650" marB="45650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032" name="Google Shape;3032;p104"/>
          <p:cNvSpPr/>
          <p:nvPr/>
        </p:nvSpPr>
        <p:spPr>
          <a:xfrm>
            <a:off x="5539858" y="990968"/>
            <a:ext cx="403423" cy="4056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C00000"/>
                </a:solidFill>
                <a:latin typeface="Cambria"/>
                <a:ea typeface="Cambria"/>
                <a:cs typeface="Cambria"/>
                <a:sym typeface="Cambria"/>
              </a:rPr>
              <a:t>x                                              </a:t>
            </a: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033" name="Google Shape;3033;p104"/>
          <p:cNvSpPr/>
          <p:nvPr/>
        </p:nvSpPr>
        <p:spPr>
          <a:xfrm>
            <a:off x="5422921" y="1600358"/>
            <a:ext cx="749029" cy="3999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C00000"/>
                </a:solidFill>
                <a:latin typeface="Cambria"/>
                <a:ea typeface="Cambria"/>
                <a:cs typeface="Cambria"/>
                <a:sym typeface="Cambria"/>
              </a:rPr>
              <a:t>x+1              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034" name="Google Shape;3034;p104"/>
          <p:cNvSpPr/>
          <p:nvPr/>
        </p:nvSpPr>
        <p:spPr>
          <a:xfrm>
            <a:off x="5414963" y="562541"/>
            <a:ext cx="604541" cy="3999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C00000"/>
                </a:solidFill>
                <a:latin typeface="Cambria"/>
                <a:ea typeface="Cambria"/>
                <a:cs typeface="Cambria"/>
                <a:sym typeface="Cambria"/>
              </a:rPr>
              <a:t>x-1     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035" name="Google Shape;3035;p104"/>
          <p:cNvSpPr/>
          <p:nvPr/>
        </p:nvSpPr>
        <p:spPr>
          <a:xfrm>
            <a:off x="6094562" y="103188"/>
            <a:ext cx="2962126" cy="430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rgbClr val="C00000"/>
                </a:solidFill>
                <a:latin typeface="Cambria"/>
                <a:ea typeface="Cambria"/>
                <a:cs typeface="Cambria"/>
                <a:sym typeface="Cambria"/>
              </a:rPr>
              <a:t>y-1           y              y+1</a:t>
            </a:r>
            <a:endParaRPr sz="2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036" name="Google Shape;3036;p10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62600" y="76200"/>
            <a:ext cx="457200" cy="50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37" name="Google Shape;3037;p104"/>
          <p:cNvSpPr/>
          <p:nvPr/>
        </p:nvSpPr>
        <p:spPr>
          <a:xfrm>
            <a:off x="228600" y="1595438"/>
            <a:ext cx="3146425" cy="461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C00000"/>
                </a:solidFill>
                <a:latin typeface="Cambria"/>
                <a:ea typeface="Cambria"/>
                <a:cs typeface="Cambria"/>
                <a:sym typeface="Cambria"/>
              </a:rPr>
              <a:t>Gx = </a:t>
            </a:r>
            <a:r>
              <a:rPr lang="en-US" sz="24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</a:t>
            </a:r>
            <a:r>
              <a:rPr lang="en-US" sz="24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f(x+1,y) -  f(x,y)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038" name="Google Shape;3038;p104"/>
          <p:cNvSpPr/>
          <p:nvPr/>
        </p:nvSpPr>
        <p:spPr>
          <a:xfrm>
            <a:off x="228600" y="2371725"/>
            <a:ext cx="7924800" cy="52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C00000"/>
                </a:solidFill>
                <a:latin typeface="Cambria"/>
                <a:ea typeface="Cambria"/>
                <a:cs typeface="Cambria"/>
                <a:sym typeface="Cambria"/>
              </a:rPr>
              <a:t>G</a:t>
            </a:r>
            <a:r>
              <a:rPr lang="en-US" sz="2800" b="1" baseline="30000">
                <a:solidFill>
                  <a:srgbClr val="C00000"/>
                </a:solidFill>
                <a:latin typeface="Cambria"/>
                <a:ea typeface="Cambria"/>
                <a:cs typeface="Cambria"/>
                <a:sym typeface="Cambria"/>
              </a:rPr>
              <a:t>2</a:t>
            </a:r>
            <a:r>
              <a:rPr lang="en-US" sz="2800" b="1">
                <a:solidFill>
                  <a:srgbClr val="C00000"/>
                </a:solidFill>
                <a:latin typeface="Cambria"/>
                <a:ea typeface="Cambria"/>
                <a:cs typeface="Cambria"/>
                <a:sym typeface="Cambria"/>
              </a:rPr>
              <a:t>x = [ </a:t>
            </a:r>
            <a:r>
              <a:rPr lang="en-US" sz="28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f(x+1,y) - f(x,y)</a:t>
            </a:r>
            <a:r>
              <a:rPr lang="en-US" sz="2800" b="1">
                <a:solidFill>
                  <a:srgbClr val="C00000"/>
                </a:solidFill>
                <a:latin typeface="Cambria"/>
                <a:ea typeface="Cambria"/>
                <a:cs typeface="Cambria"/>
                <a:sym typeface="Cambria"/>
              </a:rPr>
              <a:t>] – [ </a:t>
            </a:r>
            <a:r>
              <a:rPr lang="en-US" sz="28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f(x,y) - f(x-1,y )</a:t>
            </a:r>
            <a:r>
              <a:rPr lang="en-US" sz="2800" b="1">
                <a:solidFill>
                  <a:srgbClr val="C00000"/>
                </a:solidFill>
                <a:latin typeface="Cambria"/>
                <a:ea typeface="Cambria"/>
                <a:cs typeface="Cambria"/>
                <a:sym typeface="Cambria"/>
              </a:rPr>
              <a:t>]</a:t>
            </a:r>
            <a:endParaRPr sz="28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3039" name="Google Shape;3039;p104"/>
          <p:cNvSpPr/>
          <p:nvPr/>
        </p:nvSpPr>
        <p:spPr>
          <a:xfrm>
            <a:off x="228600" y="3200400"/>
            <a:ext cx="8001000" cy="52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C00000"/>
                </a:solidFill>
                <a:latin typeface="Cambria"/>
                <a:ea typeface="Cambria"/>
                <a:cs typeface="Cambria"/>
                <a:sym typeface="Cambria"/>
              </a:rPr>
              <a:t>G</a:t>
            </a:r>
            <a:r>
              <a:rPr lang="en-US" sz="2800" b="1" baseline="30000">
                <a:solidFill>
                  <a:srgbClr val="C00000"/>
                </a:solidFill>
                <a:latin typeface="Cambria"/>
                <a:ea typeface="Cambria"/>
                <a:cs typeface="Cambria"/>
                <a:sym typeface="Cambria"/>
              </a:rPr>
              <a:t>2</a:t>
            </a:r>
            <a:r>
              <a:rPr lang="en-US" sz="2800" b="1">
                <a:solidFill>
                  <a:srgbClr val="C00000"/>
                </a:solidFill>
                <a:latin typeface="Cambria"/>
                <a:ea typeface="Cambria"/>
                <a:cs typeface="Cambria"/>
                <a:sym typeface="Cambria"/>
              </a:rPr>
              <a:t>x =  </a:t>
            </a:r>
            <a:r>
              <a:rPr lang="en-US" sz="28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f(x+1,y) – 2 f(x,y)</a:t>
            </a:r>
            <a:r>
              <a:rPr lang="en-US" sz="2800" b="1">
                <a:solidFill>
                  <a:srgbClr val="C00000"/>
                </a:solidFill>
                <a:latin typeface="Cambria"/>
                <a:ea typeface="Cambria"/>
                <a:cs typeface="Cambria"/>
                <a:sym typeface="Cambria"/>
              </a:rPr>
              <a:t> </a:t>
            </a:r>
            <a:r>
              <a:rPr lang="en-US" sz="28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 f(x-1,y )</a:t>
            </a:r>
            <a:endParaRPr sz="28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3040" name="Google Shape;3040;p104"/>
          <p:cNvSpPr/>
          <p:nvPr/>
        </p:nvSpPr>
        <p:spPr>
          <a:xfrm>
            <a:off x="225425" y="4262438"/>
            <a:ext cx="917575" cy="461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C00000"/>
                </a:solidFill>
                <a:latin typeface="Cambria"/>
                <a:ea typeface="Cambria"/>
                <a:cs typeface="Cambria"/>
                <a:sym typeface="Cambria"/>
              </a:rPr>
              <a:t>G</a:t>
            </a:r>
            <a:r>
              <a:rPr lang="en-US" sz="2400" b="1" baseline="30000">
                <a:solidFill>
                  <a:srgbClr val="C00000"/>
                </a:solidFill>
                <a:latin typeface="Cambria"/>
                <a:ea typeface="Cambria"/>
                <a:cs typeface="Cambria"/>
                <a:sym typeface="Cambria"/>
              </a:rPr>
              <a:t>2</a:t>
            </a:r>
            <a:r>
              <a:rPr lang="en-US" sz="2400" b="1">
                <a:solidFill>
                  <a:srgbClr val="C00000"/>
                </a:solidFill>
                <a:latin typeface="Cambria"/>
                <a:ea typeface="Cambria"/>
                <a:cs typeface="Cambria"/>
                <a:sym typeface="Cambria"/>
              </a:rPr>
              <a:t>x = 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3041" name="Google Shape;3041;p104"/>
          <p:cNvGraphicFramePr/>
          <p:nvPr/>
        </p:nvGraphicFramePr>
        <p:xfrm>
          <a:off x="1233488" y="42751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{851CF4EA-D1BB-40FF-B8F5-498D31C3B60B}</a:tableStyleId>
              </a:tblPr>
              <a:tblGrid>
                <a:gridCol w="683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20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115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1"/>
                        <a:t>  0</a:t>
                      </a:r>
                      <a:endParaRPr sz="2200"/>
                    </a:p>
                  </a:txBody>
                  <a:tcPr marL="91425" marR="91425" marT="45675" marB="456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   </a:t>
                      </a:r>
                      <a:r>
                        <a:rPr lang="en-US" sz="2200" b="1"/>
                        <a:t>1</a:t>
                      </a:r>
                      <a:endParaRPr sz="2200"/>
                    </a:p>
                  </a:txBody>
                  <a:tcPr marL="91425" marR="91425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1"/>
                        <a:t>   0</a:t>
                      </a:r>
                      <a:endParaRPr sz="2200"/>
                    </a:p>
                  </a:txBody>
                  <a:tcPr marL="91425" marR="91425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15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1"/>
                        <a:t>  0</a:t>
                      </a:r>
                      <a:endParaRPr sz="2200"/>
                    </a:p>
                  </a:txBody>
                  <a:tcPr marL="91425" marR="91425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1"/>
                        <a:t>  -2</a:t>
                      </a:r>
                      <a:endParaRPr sz="2200"/>
                    </a:p>
                  </a:txBody>
                  <a:tcPr marL="91425" marR="91425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1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</a:t>
                      </a:r>
                      <a:r>
                        <a:rPr lang="en-US" sz="22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2200"/>
                    </a:p>
                  </a:txBody>
                  <a:tcPr marL="91425" marR="91425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15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1"/>
                        <a:t>  0</a:t>
                      </a:r>
                      <a:endParaRPr sz="2200"/>
                    </a:p>
                  </a:txBody>
                  <a:tcPr marL="91425" marR="91425" marT="45675" marB="456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1"/>
                        <a:t>   1</a:t>
                      </a:r>
                      <a:endParaRPr sz="2200"/>
                    </a:p>
                  </a:txBody>
                  <a:tcPr marL="91425" marR="91425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1"/>
                        <a:t>   0</a:t>
                      </a:r>
                      <a:endParaRPr sz="2200"/>
                    </a:p>
                  </a:txBody>
                  <a:tcPr marL="91425" marR="91425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042" name="Google Shape;3042;p104"/>
          <p:cNvSpPr/>
          <p:nvPr/>
        </p:nvSpPr>
        <p:spPr>
          <a:xfrm>
            <a:off x="5407025" y="4191000"/>
            <a:ext cx="917575" cy="461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C00000"/>
                </a:solidFill>
                <a:latin typeface="Cambria"/>
                <a:ea typeface="Cambria"/>
                <a:cs typeface="Cambria"/>
                <a:sym typeface="Cambria"/>
              </a:rPr>
              <a:t>G</a:t>
            </a:r>
            <a:r>
              <a:rPr lang="en-US" sz="2400" b="1" baseline="30000">
                <a:solidFill>
                  <a:srgbClr val="C00000"/>
                </a:solidFill>
                <a:latin typeface="Cambria"/>
                <a:ea typeface="Cambria"/>
                <a:cs typeface="Cambria"/>
                <a:sym typeface="Cambria"/>
              </a:rPr>
              <a:t>2</a:t>
            </a:r>
            <a:r>
              <a:rPr lang="en-US" sz="2400" b="1">
                <a:solidFill>
                  <a:srgbClr val="C00000"/>
                </a:solidFill>
                <a:latin typeface="Cambria"/>
                <a:ea typeface="Cambria"/>
                <a:cs typeface="Cambria"/>
                <a:sym typeface="Cambria"/>
              </a:rPr>
              <a:t>x = 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3043" name="Google Shape;3043;p104"/>
          <p:cNvGraphicFramePr/>
          <p:nvPr/>
        </p:nvGraphicFramePr>
        <p:xfrm>
          <a:off x="6415088" y="4203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{851CF4EA-D1BB-40FF-B8F5-498D31C3B60B}</a:tableStyleId>
              </a:tblPr>
              <a:tblGrid>
                <a:gridCol w="683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20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115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1"/>
                        <a:t>  0</a:t>
                      </a:r>
                      <a:endParaRPr sz="2200"/>
                    </a:p>
                  </a:txBody>
                  <a:tcPr marL="91425" marR="91425" marT="45675" marB="456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 - </a:t>
                      </a:r>
                      <a:r>
                        <a:rPr lang="en-US" sz="2200" b="1"/>
                        <a:t>1</a:t>
                      </a:r>
                      <a:endParaRPr sz="2200"/>
                    </a:p>
                  </a:txBody>
                  <a:tcPr marL="91425" marR="91425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1"/>
                        <a:t>   0</a:t>
                      </a:r>
                      <a:endParaRPr sz="2200"/>
                    </a:p>
                  </a:txBody>
                  <a:tcPr marL="91425" marR="91425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15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1"/>
                        <a:t>  0</a:t>
                      </a:r>
                      <a:endParaRPr sz="2200"/>
                    </a:p>
                  </a:txBody>
                  <a:tcPr marL="91425" marR="91425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1"/>
                        <a:t>   2</a:t>
                      </a:r>
                      <a:endParaRPr sz="2200"/>
                    </a:p>
                  </a:txBody>
                  <a:tcPr marL="91425" marR="91425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1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</a:t>
                      </a:r>
                      <a:r>
                        <a:rPr lang="en-US" sz="22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2200"/>
                    </a:p>
                  </a:txBody>
                  <a:tcPr marL="91425" marR="91425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15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1"/>
                        <a:t>  0</a:t>
                      </a:r>
                      <a:endParaRPr sz="2200"/>
                    </a:p>
                  </a:txBody>
                  <a:tcPr marL="91425" marR="91425" marT="45675" marB="456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1"/>
                        <a:t> - 1</a:t>
                      </a:r>
                      <a:endParaRPr sz="2200"/>
                    </a:p>
                  </a:txBody>
                  <a:tcPr marL="91425" marR="91425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1"/>
                        <a:t>   0</a:t>
                      </a:r>
                      <a:endParaRPr sz="2200"/>
                    </a:p>
                  </a:txBody>
                  <a:tcPr marL="91425" marR="91425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3044" name="Google Shape;3044;p104"/>
          <p:cNvCxnSpPr/>
          <p:nvPr/>
        </p:nvCxnSpPr>
        <p:spPr>
          <a:xfrm>
            <a:off x="3606800" y="5181600"/>
            <a:ext cx="2336800" cy="0"/>
          </a:xfrm>
          <a:prstGeom prst="straightConnector1">
            <a:avLst/>
          </a:prstGeom>
          <a:noFill/>
          <a:ln w="57150" cap="flat" cmpd="thinThick">
            <a:solidFill>
              <a:srgbClr val="974806"/>
            </a:solidFill>
            <a:prstDash val="solid"/>
            <a:round/>
            <a:headEnd type="none" w="sm" len="sm"/>
            <a:tailEnd type="stealth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sp>
        <p:nvSpPr>
          <p:cNvPr id="3045" name="Google Shape;3045;p104"/>
          <p:cNvSpPr/>
          <p:nvPr/>
        </p:nvSpPr>
        <p:spPr>
          <a:xfrm>
            <a:off x="3676650" y="5329238"/>
            <a:ext cx="1962150" cy="461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Scale by (-1)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0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0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50" name="Google Shape;3050;p105"/>
          <p:cNvGrpSpPr/>
          <p:nvPr/>
        </p:nvGrpSpPr>
        <p:grpSpPr>
          <a:xfrm>
            <a:off x="0" y="6343650"/>
            <a:ext cx="9448800" cy="557213"/>
            <a:chOff x="0" y="6343564"/>
            <a:chExt cx="9448800" cy="557212"/>
          </a:xfrm>
        </p:grpSpPr>
        <p:grpSp>
          <p:nvGrpSpPr>
            <p:cNvPr id="3051" name="Google Shape;3051;p105"/>
            <p:cNvGrpSpPr/>
            <p:nvPr/>
          </p:nvGrpSpPr>
          <p:grpSpPr>
            <a:xfrm>
              <a:off x="0" y="6392863"/>
              <a:ext cx="9144000" cy="465137"/>
              <a:chOff x="0" y="6392863"/>
              <a:chExt cx="9144000" cy="465137"/>
            </a:xfrm>
          </p:grpSpPr>
          <p:sp>
            <p:nvSpPr>
              <p:cNvPr id="3052" name="Google Shape;3052;p105"/>
              <p:cNvSpPr txBox="1"/>
              <p:nvPr/>
            </p:nvSpPr>
            <p:spPr>
              <a:xfrm>
                <a:off x="0" y="6392863"/>
                <a:ext cx="9144000" cy="465137"/>
              </a:xfrm>
              <a:prstGeom prst="rect">
                <a:avLst/>
              </a:prstGeom>
              <a:solidFill>
                <a:srgbClr val="C0504D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200" b="1">
                    <a:solidFill>
                      <a:srgbClr val="FF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</a:t>
                </a:r>
                <a:endParaRPr sz="4400">
                  <a:solidFill>
                    <a:srgbClr val="FF0000"/>
                  </a:solidFill>
                  <a:latin typeface="Verdana"/>
                  <a:ea typeface="Verdana"/>
                  <a:cs typeface="Verdana"/>
                  <a:sym typeface="Verdana"/>
                </a:endParaRPr>
              </a:p>
            </p:txBody>
          </p:sp>
          <p:sp>
            <p:nvSpPr>
              <p:cNvPr id="3053" name="Google Shape;3053;p105"/>
              <p:cNvSpPr/>
              <p:nvPr/>
            </p:nvSpPr>
            <p:spPr>
              <a:xfrm>
                <a:off x="76200" y="6410412"/>
                <a:ext cx="1921169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b="1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Kiran TALELE </a:t>
                </a:r>
                <a:endParaRPr/>
              </a:p>
            </p:txBody>
          </p:sp>
        </p:grpSp>
        <p:sp>
          <p:nvSpPr>
            <p:cNvPr id="3054" name="Google Shape;3054;p105"/>
            <p:cNvSpPr txBox="1"/>
            <p:nvPr/>
          </p:nvSpPr>
          <p:spPr>
            <a:xfrm>
              <a:off x="8610600" y="6343564"/>
              <a:ext cx="838200" cy="5572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fld id="{00000000-1234-1234-1234-123412341234}" type="slidenum">
                <a:rPr lang="en-US" sz="2800" b="1">
                  <a:solidFill>
                    <a:srgbClr val="FFFF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93</a:t>
              </a:fld>
              <a:r>
                <a:rPr lang="en-US" sz="2400" b="1">
                  <a:solidFill>
                    <a:srgbClr val="C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endParaRPr sz="2800" b="1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3055" name="Google Shape;3055;p105"/>
          <p:cNvSpPr/>
          <p:nvPr/>
        </p:nvSpPr>
        <p:spPr>
          <a:xfrm>
            <a:off x="152400" y="466725"/>
            <a:ext cx="4114800" cy="52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C00000"/>
                </a:solidFill>
                <a:latin typeface="Cambria"/>
                <a:ea typeface="Cambria"/>
                <a:cs typeface="Cambria"/>
                <a:sym typeface="Cambria"/>
              </a:rPr>
              <a:t>(i) Find  G</a:t>
            </a:r>
            <a:r>
              <a:rPr lang="en-US" sz="2800" b="1" baseline="30000">
                <a:solidFill>
                  <a:srgbClr val="C00000"/>
                </a:solidFill>
                <a:latin typeface="Cambria"/>
                <a:ea typeface="Cambria"/>
                <a:cs typeface="Cambria"/>
                <a:sym typeface="Cambria"/>
              </a:rPr>
              <a:t>2</a:t>
            </a:r>
            <a:r>
              <a:rPr lang="en-US" sz="2800" b="1">
                <a:solidFill>
                  <a:srgbClr val="C00000"/>
                </a:solidFill>
                <a:latin typeface="Cambria"/>
                <a:ea typeface="Cambria"/>
                <a:cs typeface="Cambria"/>
                <a:sym typeface="Cambria"/>
              </a:rPr>
              <a:t>y </a:t>
            </a: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3056" name="Google Shape;3056;p105"/>
          <p:cNvGraphicFramePr/>
          <p:nvPr/>
        </p:nvGraphicFramePr>
        <p:xfrm>
          <a:off x="5943281" y="522727"/>
          <a:ext cx="798318" cy="1128413"/>
        </p:xfrm>
        <a:graphic>
          <a:graphicData uri="http://schemas.openxmlformats.org/drawingml/2006/table">
            <a:tbl>
              <a:tblPr>
                <a:noFill/>
                <a:tableStyleId>{851CF4EA-D1BB-40FF-B8F5-498D31C3B60B}</a:tableStyleId>
              </a:tblPr>
              <a:tblGrid>
                <a:gridCol w="1038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3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71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603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/>
                    </a:p>
                  </a:txBody>
                  <a:tcPr marL="91475" marR="91475" marT="45650" marB="4565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/>
                        <a:t>f(x-1,y)</a:t>
                      </a:r>
                      <a:endParaRPr sz="2000"/>
                    </a:p>
                  </a:txBody>
                  <a:tcPr marL="91475" marR="91475" marT="45650" marB="45650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/>
                    </a:p>
                  </a:txBody>
                  <a:tcPr marL="91475" marR="91475" marT="45650" marB="45650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14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/>
                        <a:t>f(x,y-1)</a:t>
                      </a:r>
                      <a:endParaRPr sz="2000"/>
                    </a:p>
                  </a:txBody>
                  <a:tcPr marL="91475" marR="91475" marT="45650" marB="45650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/>
                        <a:t>  f(x,y)</a:t>
                      </a:r>
                      <a:endParaRPr sz="2000"/>
                    </a:p>
                  </a:txBody>
                  <a:tcPr marL="91475" marR="91475" marT="45650" marB="45650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/>
                        <a:t>f(x,y+1)</a:t>
                      </a:r>
                      <a:endParaRPr sz="2000"/>
                    </a:p>
                  </a:txBody>
                  <a:tcPr marL="91475" marR="91475" marT="45650" marB="45650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29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 b="1"/>
                    </a:p>
                  </a:txBody>
                  <a:tcPr marL="91475" marR="91475" marT="45650" marB="4565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/>
                        <a:t>f(x+1,y)</a:t>
                      </a:r>
                      <a:endParaRPr sz="2000"/>
                    </a:p>
                  </a:txBody>
                  <a:tcPr marL="91475" marR="91475" marT="45650" marB="45650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/>
                    </a:p>
                  </a:txBody>
                  <a:tcPr marL="91475" marR="91475" marT="45650" marB="45650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057" name="Google Shape;3057;p105"/>
          <p:cNvSpPr/>
          <p:nvPr/>
        </p:nvSpPr>
        <p:spPr>
          <a:xfrm>
            <a:off x="5539858" y="990968"/>
            <a:ext cx="403423" cy="4056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C00000"/>
                </a:solidFill>
                <a:latin typeface="Cambria"/>
                <a:ea typeface="Cambria"/>
                <a:cs typeface="Cambria"/>
                <a:sym typeface="Cambria"/>
              </a:rPr>
              <a:t>x                                              </a:t>
            </a: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058" name="Google Shape;3058;p105"/>
          <p:cNvSpPr/>
          <p:nvPr/>
        </p:nvSpPr>
        <p:spPr>
          <a:xfrm>
            <a:off x="5422921" y="1600358"/>
            <a:ext cx="749029" cy="3999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C00000"/>
                </a:solidFill>
                <a:latin typeface="Cambria"/>
                <a:ea typeface="Cambria"/>
                <a:cs typeface="Cambria"/>
                <a:sym typeface="Cambria"/>
              </a:rPr>
              <a:t>x+1              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059" name="Google Shape;3059;p105"/>
          <p:cNvSpPr/>
          <p:nvPr/>
        </p:nvSpPr>
        <p:spPr>
          <a:xfrm>
            <a:off x="5414963" y="562541"/>
            <a:ext cx="604541" cy="3999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C00000"/>
                </a:solidFill>
                <a:latin typeface="Cambria"/>
                <a:ea typeface="Cambria"/>
                <a:cs typeface="Cambria"/>
                <a:sym typeface="Cambria"/>
              </a:rPr>
              <a:t>x-1     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060" name="Google Shape;3060;p105"/>
          <p:cNvSpPr/>
          <p:nvPr/>
        </p:nvSpPr>
        <p:spPr>
          <a:xfrm>
            <a:off x="6094562" y="103188"/>
            <a:ext cx="2962126" cy="430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rgbClr val="C00000"/>
                </a:solidFill>
                <a:latin typeface="Cambria"/>
                <a:ea typeface="Cambria"/>
                <a:cs typeface="Cambria"/>
                <a:sym typeface="Cambria"/>
              </a:rPr>
              <a:t>y-1           y              y+1</a:t>
            </a:r>
            <a:endParaRPr sz="2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061" name="Google Shape;3061;p10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62600" y="76200"/>
            <a:ext cx="457200" cy="50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62" name="Google Shape;3062;p105"/>
          <p:cNvSpPr/>
          <p:nvPr/>
        </p:nvSpPr>
        <p:spPr>
          <a:xfrm>
            <a:off x="228600" y="1371600"/>
            <a:ext cx="3448050" cy="461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C00000"/>
                </a:solidFill>
                <a:latin typeface="Cambria"/>
                <a:ea typeface="Cambria"/>
                <a:cs typeface="Cambria"/>
                <a:sym typeface="Cambria"/>
              </a:rPr>
              <a:t>Gy = </a:t>
            </a:r>
            <a:r>
              <a:rPr lang="en-US" sz="24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f(x, y+1) -  f(x,y)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063" name="Google Shape;3063;p105"/>
          <p:cNvSpPr/>
          <p:nvPr/>
        </p:nvSpPr>
        <p:spPr>
          <a:xfrm>
            <a:off x="228600" y="2209800"/>
            <a:ext cx="7924800" cy="52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C00000"/>
                </a:solidFill>
                <a:latin typeface="Cambria"/>
                <a:ea typeface="Cambria"/>
                <a:cs typeface="Cambria"/>
                <a:sym typeface="Cambria"/>
              </a:rPr>
              <a:t>G</a:t>
            </a:r>
            <a:r>
              <a:rPr lang="en-US" sz="2800" b="1" baseline="30000">
                <a:solidFill>
                  <a:srgbClr val="C00000"/>
                </a:solidFill>
                <a:latin typeface="Cambria"/>
                <a:ea typeface="Cambria"/>
                <a:cs typeface="Cambria"/>
                <a:sym typeface="Cambria"/>
              </a:rPr>
              <a:t>2</a:t>
            </a:r>
            <a:r>
              <a:rPr lang="en-US" sz="2800" b="1">
                <a:solidFill>
                  <a:srgbClr val="C00000"/>
                </a:solidFill>
                <a:latin typeface="Cambria"/>
                <a:ea typeface="Cambria"/>
                <a:cs typeface="Cambria"/>
                <a:sym typeface="Cambria"/>
              </a:rPr>
              <a:t>y = [ </a:t>
            </a:r>
            <a:r>
              <a:rPr lang="en-US" sz="28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f(x, y+1) - f(x,y)</a:t>
            </a:r>
            <a:r>
              <a:rPr lang="en-US" sz="2800" b="1">
                <a:solidFill>
                  <a:srgbClr val="C00000"/>
                </a:solidFill>
                <a:latin typeface="Cambria"/>
                <a:ea typeface="Cambria"/>
                <a:cs typeface="Cambria"/>
                <a:sym typeface="Cambria"/>
              </a:rPr>
              <a:t>] – [ </a:t>
            </a:r>
            <a:r>
              <a:rPr lang="en-US" sz="28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f(x,y) - f(x, y-1 )</a:t>
            </a:r>
            <a:r>
              <a:rPr lang="en-US" sz="2800" b="1">
                <a:solidFill>
                  <a:srgbClr val="C00000"/>
                </a:solidFill>
                <a:latin typeface="Cambria"/>
                <a:ea typeface="Cambria"/>
                <a:cs typeface="Cambria"/>
                <a:sym typeface="Cambria"/>
              </a:rPr>
              <a:t>]</a:t>
            </a:r>
            <a:endParaRPr sz="28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3064" name="Google Shape;3064;p105"/>
          <p:cNvSpPr/>
          <p:nvPr/>
        </p:nvSpPr>
        <p:spPr>
          <a:xfrm>
            <a:off x="228600" y="3200400"/>
            <a:ext cx="8001000" cy="52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C00000"/>
                </a:solidFill>
                <a:latin typeface="Cambria"/>
                <a:ea typeface="Cambria"/>
                <a:cs typeface="Cambria"/>
                <a:sym typeface="Cambria"/>
              </a:rPr>
              <a:t>G</a:t>
            </a:r>
            <a:r>
              <a:rPr lang="en-US" sz="2800" b="1" baseline="30000">
                <a:solidFill>
                  <a:srgbClr val="C00000"/>
                </a:solidFill>
                <a:latin typeface="Cambria"/>
                <a:ea typeface="Cambria"/>
                <a:cs typeface="Cambria"/>
                <a:sym typeface="Cambria"/>
              </a:rPr>
              <a:t>2</a:t>
            </a:r>
            <a:r>
              <a:rPr lang="en-US" sz="2800" b="1">
                <a:solidFill>
                  <a:srgbClr val="C00000"/>
                </a:solidFill>
                <a:latin typeface="Cambria"/>
                <a:ea typeface="Cambria"/>
                <a:cs typeface="Cambria"/>
                <a:sym typeface="Cambria"/>
              </a:rPr>
              <a:t>y =  </a:t>
            </a:r>
            <a:r>
              <a:rPr lang="en-US" sz="28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f(x, y+1) – 2 f(x,y)</a:t>
            </a:r>
            <a:r>
              <a:rPr lang="en-US" sz="2800" b="1">
                <a:solidFill>
                  <a:srgbClr val="C00000"/>
                </a:solidFill>
                <a:latin typeface="Cambria"/>
                <a:ea typeface="Cambria"/>
                <a:cs typeface="Cambria"/>
                <a:sym typeface="Cambria"/>
              </a:rPr>
              <a:t> </a:t>
            </a:r>
            <a:r>
              <a:rPr lang="en-US" sz="28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 f(x, y-1)</a:t>
            </a:r>
            <a:endParaRPr sz="28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3065" name="Google Shape;3065;p105"/>
          <p:cNvSpPr/>
          <p:nvPr/>
        </p:nvSpPr>
        <p:spPr>
          <a:xfrm>
            <a:off x="225425" y="4262438"/>
            <a:ext cx="919163" cy="461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C00000"/>
                </a:solidFill>
                <a:latin typeface="Cambria"/>
                <a:ea typeface="Cambria"/>
                <a:cs typeface="Cambria"/>
                <a:sym typeface="Cambria"/>
              </a:rPr>
              <a:t>G</a:t>
            </a:r>
            <a:r>
              <a:rPr lang="en-US" sz="2400" b="1" baseline="30000">
                <a:solidFill>
                  <a:srgbClr val="C00000"/>
                </a:solidFill>
                <a:latin typeface="Cambria"/>
                <a:ea typeface="Cambria"/>
                <a:cs typeface="Cambria"/>
                <a:sym typeface="Cambria"/>
              </a:rPr>
              <a:t>2</a:t>
            </a:r>
            <a:r>
              <a:rPr lang="en-US" sz="2400" b="1">
                <a:solidFill>
                  <a:srgbClr val="C00000"/>
                </a:solidFill>
                <a:latin typeface="Cambria"/>
                <a:ea typeface="Cambria"/>
                <a:cs typeface="Cambria"/>
                <a:sym typeface="Cambria"/>
              </a:rPr>
              <a:t>y = 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3066" name="Google Shape;3066;p105"/>
          <p:cNvGraphicFramePr/>
          <p:nvPr/>
        </p:nvGraphicFramePr>
        <p:xfrm>
          <a:off x="1233488" y="42751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{851CF4EA-D1BB-40FF-B8F5-498D31C3B60B}</a:tableStyleId>
              </a:tblPr>
              <a:tblGrid>
                <a:gridCol w="683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20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115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1"/>
                        <a:t>  0</a:t>
                      </a:r>
                      <a:endParaRPr sz="2200"/>
                    </a:p>
                  </a:txBody>
                  <a:tcPr marL="91425" marR="91425" marT="45675" marB="456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   </a:t>
                      </a:r>
                      <a:r>
                        <a:rPr lang="en-US" sz="2200" b="1"/>
                        <a:t>0</a:t>
                      </a:r>
                      <a:endParaRPr sz="2200"/>
                    </a:p>
                  </a:txBody>
                  <a:tcPr marL="91425" marR="91425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1"/>
                        <a:t>   0</a:t>
                      </a:r>
                      <a:endParaRPr sz="2200"/>
                    </a:p>
                  </a:txBody>
                  <a:tcPr marL="91425" marR="91425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15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1"/>
                        <a:t>  1</a:t>
                      </a:r>
                      <a:endParaRPr sz="2200"/>
                    </a:p>
                  </a:txBody>
                  <a:tcPr marL="91425" marR="91425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1"/>
                        <a:t>  -2</a:t>
                      </a:r>
                      <a:endParaRPr sz="2200"/>
                    </a:p>
                  </a:txBody>
                  <a:tcPr marL="91425" marR="91425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1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</a:t>
                      </a:r>
                      <a:r>
                        <a:rPr lang="en-US" sz="22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2200"/>
                    </a:p>
                  </a:txBody>
                  <a:tcPr marL="91425" marR="91425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15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1"/>
                        <a:t>  0</a:t>
                      </a:r>
                      <a:endParaRPr sz="2200"/>
                    </a:p>
                  </a:txBody>
                  <a:tcPr marL="91425" marR="91425" marT="45675" marB="456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1"/>
                        <a:t>   0</a:t>
                      </a:r>
                      <a:endParaRPr sz="2200"/>
                    </a:p>
                  </a:txBody>
                  <a:tcPr marL="91425" marR="91425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1"/>
                        <a:t>   0</a:t>
                      </a:r>
                      <a:endParaRPr sz="2200"/>
                    </a:p>
                  </a:txBody>
                  <a:tcPr marL="91425" marR="91425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067" name="Google Shape;3067;p105"/>
          <p:cNvSpPr/>
          <p:nvPr/>
        </p:nvSpPr>
        <p:spPr>
          <a:xfrm>
            <a:off x="5407025" y="4191000"/>
            <a:ext cx="919163" cy="461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C00000"/>
                </a:solidFill>
                <a:latin typeface="Cambria"/>
                <a:ea typeface="Cambria"/>
                <a:cs typeface="Cambria"/>
                <a:sym typeface="Cambria"/>
              </a:rPr>
              <a:t>G</a:t>
            </a:r>
            <a:r>
              <a:rPr lang="en-US" sz="2400" b="1" baseline="30000">
                <a:solidFill>
                  <a:srgbClr val="C00000"/>
                </a:solidFill>
                <a:latin typeface="Cambria"/>
                <a:ea typeface="Cambria"/>
                <a:cs typeface="Cambria"/>
                <a:sym typeface="Cambria"/>
              </a:rPr>
              <a:t>2</a:t>
            </a:r>
            <a:r>
              <a:rPr lang="en-US" sz="2400" b="1">
                <a:solidFill>
                  <a:srgbClr val="C00000"/>
                </a:solidFill>
                <a:latin typeface="Cambria"/>
                <a:ea typeface="Cambria"/>
                <a:cs typeface="Cambria"/>
                <a:sym typeface="Cambria"/>
              </a:rPr>
              <a:t>y = 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3068" name="Google Shape;3068;p105"/>
          <p:cNvGraphicFramePr/>
          <p:nvPr/>
        </p:nvGraphicFramePr>
        <p:xfrm>
          <a:off x="6415088" y="4203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{851CF4EA-D1BB-40FF-B8F5-498D31C3B60B}</a:tableStyleId>
              </a:tblPr>
              <a:tblGrid>
                <a:gridCol w="683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20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115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1"/>
                        <a:t>  0</a:t>
                      </a:r>
                      <a:endParaRPr sz="2200"/>
                    </a:p>
                  </a:txBody>
                  <a:tcPr marL="91425" marR="91425" marT="45675" marB="456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   0</a:t>
                      </a:r>
                      <a:endParaRPr sz="2200"/>
                    </a:p>
                  </a:txBody>
                  <a:tcPr marL="91425" marR="91425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1"/>
                        <a:t>   0</a:t>
                      </a:r>
                      <a:endParaRPr sz="2200"/>
                    </a:p>
                  </a:txBody>
                  <a:tcPr marL="91425" marR="91425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15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1"/>
                        <a:t>  -1</a:t>
                      </a:r>
                      <a:endParaRPr sz="2200"/>
                    </a:p>
                  </a:txBody>
                  <a:tcPr marL="91425" marR="91425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1"/>
                        <a:t>   2</a:t>
                      </a:r>
                      <a:endParaRPr sz="2200"/>
                    </a:p>
                  </a:txBody>
                  <a:tcPr marL="91425" marR="91425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1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</a:t>
                      </a:r>
                      <a:r>
                        <a:rPr lang="en-US" sz="22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-1</a:t>
                      </a:r>
                      <a:endParaRPr sz="2200"/>
                    </a:p>
                  </a:txBody>
                  <a:tcPr marL="91425" marR="91425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15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1"/>
                        <a:t>  0</a:t>
                      </a:r>
                      <a:endParaRPr sz="2200"/>
                    </a:p>
                  </a:txBody>
                  <a:tcPr marL="91425" marR="91425" marT="45675" marB="456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1"/>
                        <a:t>   0</a:t>
                      </a:r>
                      <a:endParaRPr sz="2200"/>
                    </a:p>
                  </a:txBody>
                  <a:tcPr marL="91425" marR="91425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1"/>
                        <a:t>   0</a:t>
                      </a:r>
                      <a:endParaRPr sz="2200"/>
                    </a:p>
                  </a:txBody>
                  <a:tcPr marL="91425" marR="91425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3069" name="Google Shape;3069;p105"/>
          <p:cNvCxnSpPr/>
          <p:nvPr/>
        </p:nvCxnSpPr>
        <p:spPr>
          <a:xfrm>
            <a:off x="3606800" y="5181600"/>
            <a:ext cx="2336800" cy="0"/>
          </a:xfrm>
          <a:prstGeom prst="straightConnector1">
            <a:avLst/>
          </a:prstGeom>
          <a:noFill/>
          <a:ln w="57150" cap="flat" cmpd="thinThick">
            <a:solidFill>
              <a:srgbClr val="974806"/>
            </a:solidFill>
            <a:prstDash val="solid"/>
            <a:round/>
            <a:headEnd type="none" w="sm" len="sm"/>
            <a:tailEnd type="stealth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sp>
        <p:nvSpPr>
          <p:cNvPr id="3070" name="Google Shape;3070;p105"/>
          <p:cNvSpPr/>
          <p:nvPr/>
        </p:nvSpPr>
        <p:spPr>
          <a:xfrm>
            <a:off x="3676650" y="5329238"/>
            <a:ext cx="1962150" cy="461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Scale by (-1)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0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0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0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0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0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5" name="Google Shape;3075;p106"/>
          <p:cNvGrpSpPr/>
          <p:nvPr/>
        </p:nvGrpSpPr>
        <p:grpSpPr>
          <a:xfrm>
            <a:off x="0" y="6343650"/>
            <a:ext cx="9448800" cy="557213"/>
            <a:chOff x="0" y="6343564"/>
            <a:chExt cx="9448800" cy="557212"/>
          </a:xfrm>
        </p:grpSpPr>
        <p:grpSp>
          <p:nvGrpSpPr>
            <p:cNvPr id="3076" name="Google Shape;3076;p106"/>
            <p:cNvGrpSpPr/>
            <p:nvPr/>
          </p:nvGrpSpPr>
          <p:grpSpPr>
            <a:xfrm>
              <a:off x="0" y="6392863"/>
              <a:ext cx="9144000" cy="465137"/>
              <a:chOff x="0" y="6392863"/>
              <a:chExt cx="9144000" cy="465137"/>
            </a:xfrm>
          </p:grpSpPr>
          <p:sp>
            <p:nvSpPr>
              <p:cNvPr id="3077" name="Google Shape;3077;p106"/>
              <p:cNvSpPr txBox="1"/>
              <p:nvPr/>
            </p:nvSpPr>
            <p:spPr>
              <a:xfrm>
                <a:off x="0" y="6392863"/>
                <a:ext cx="9144000" cy="465137"/>
              </a:xfrm>
              <a:prstGeom prst="rect">
                <a:avLst/>
              </a:prstGeom>
              <a:solidFill>
                <a:srgbClr val="C0504D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200" b="1">
                    <a:solidFill>
                      <a:srgbClr val="FF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</a:t>
                </a:r>
                <a:endParaRPr sz="4400">
                  <a:solidFill>
                    <a:srgbClr val="FF0000"/>
                  </a:solidFill>
                  <a:latin typeface="Verdana"/>
                  <a:ea typeface="Verdana"/>
                  <a:cs typeface="Verdana"/>
                  <a:sym typeface="Verdana"/>
                </a:endParaRPr>
              </a:p>
            </p:txBody>
          </p:sp>
          <p:sp>
            <p:nvSpPr>
              <p:cNvPr id="3078" name="Google Shape;3078;p106"/>
              <p:cNvSpPr/>
              <p:nvPr/>
            </p:nvSpPr>
            <p:spPr>
              <a:xfrm>
                <a:off x="76200" y="6410412"/>
                <a:ext cx="1921169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b="1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Kiran TALELE </a:t>
                </a:r>
                <a:endParaRPr/>
              </a:p>
            </p:txBody>
          </p:sp>
        </p:grpSp>
        <p:sp>
          <p:nvSpPr>
            <p:cNvPr id="3079" name="Google Shape;3079;p106"/>
            <p:cNvSpPr txBox="1"/>
            <p:nvPr/>
          </p:nvSpPr>
          <p:spPr>
            <a:xfrm>
              <a:off x="8610600" y="6343564"/>
              <a:ext cx="838200" cy="5572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fld id="{00000000-1234-1234-1234-123412341234}" type="slidenum">
                <a:rPr lang="en-US" sz="2800" b="1">
                  <a:solidFill>
                    <a:srgbClr val="FFFF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94</a:t>
              </a:fld>
              <a:r>
                <a:rPr lang="en-US" sz="2400" b="1">
                  <a:solidFill>
                    <a:srgbClr val="C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endParaRPr sz="2800" b="1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3080" name="Google Shape;3080;p106"/>
          <p:cNvSpPr/>
          <p:nvPr/>
        </p:nvSpPr>
        <p:spPr>
          <a:xfrm>
            <a:off x="152400" y="238125"/>
            <a:ext cx="4114800" cy="52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C00000"/>
                </a:solidFill>
                <a:latin typeface="Cambria"/>
                <a:ea typeface="Cambria"/>
                <a:cs typeface="Cambria"/>
                <a:sym typeface="Cambria"/>
              </a:rPr>
              <a:t>(iii) Find  </a:t>
            </a: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3081" name="Google Shape;3081;p106"/>
          <p:cNvGraphicFramePr/>
          <p:nvPr/>
        </p:nvGraphicFramePr>
        <p:xfrm>
          <a:off x="5849499" y="419277"/>
          <a:ext cx="548663" cy="852069"/>
        </p:xfrm>
        <a:graphic>
          <a:graphicData uri="http://schemas.openxmlformats.org/drawingml/2006/table">
            <a:tbl>
              <a:tblPr>
                <a:noFill/>
                <a:tableStyleId>{851CF4EA-D1BB-40FF-B8F5-498D31C3B60B}</a:tableStyleId>
              </a:tblPr>
              <a:tblGrid>
                <a:gridCol w="1038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2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71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604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/>
                    </a:p>
                  </a:txBody>
                  <a:tcPr marL="91450" marR="91450" marT="45650" marB="4565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/>
                        <a:t>f(x-1,y)</a:t>
                      </a:r>
                      <a:endParaRPr sz="2000"/>
                    </a:p>
                  </a:txBody>
                  <a:tcPr marL="91450" marR="91450" marT="45650" marB="45650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/>
                    </a:p>
                  </a:txBody>
                  <a:tcPr marL="91450" marR="91450" marT="45650" marB="45650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14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/>
                        <a:t>f(x,y-1)</a:t>
                      </a:r>
                      <a:endParaRPr sz="2000"/>
                    </a:p>
                  </a:txBody>
                  <a:tcPr marL="91450" marR="91450" marT="45650" marB="45650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/>
                        <a:t>  f(x,y)</a:t>
                      </a:r>
                      <a:endParaRPr sz="2000"/>
                    </a:p>
                  </a:txBody>
                  <a:tcPr marL="91450" marR="91450" marT="45650" marB="45650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/>
                        <a:t>f(x,y+1)</a:t>
                      </a:r>
                      <a:endParaRPr sz="2000"/>
                    </a:p>
                  </a:txBody>
                  <a:tcPr marL="91450" marR="91450" marT="45650" marB="45650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30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 b="1"/>
                    </a:p>
                  </a:txBody>
                  <a:tcPr marL="91450" marR="91450" marT="45650" marB="4565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/>
                        <a:t>f(x+1,y)</a:t>
                      </a:r>
                      <a:endParaRPr sz="2000"/>
                    </a:p>
                  </a:txBody>
                  <a:tcPr marL="91450" marR="91450" marT="45650" marB="45650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/>
                    </a:p>
                  </a:txBody>
                  <a:tcPr marL="91450" marR="91450" marT="45650" marB="45650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082" name="Google Shape;3082;p106"/>
          <p:cNvSpPr/>
          <p:nvPr/>
        </p:nvSpPr>
        <p:spPr>
          <a:xfrm>
            <a:off x="5491870" y="874527"/>
            <a:ext cx="357629" cy="953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C00000"/>
                </a:solidFill>
                <a:latin typeface="Cambria"/>
                <a:ea typeface="Cambria"/>
                <a:cs typeface="Cambria"/>
                <a:sym typeface="Cambria"/>
              </a:rPr>
              <a:t>x                                              </a:t>
            </a: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083" name="Google Shape;3083;p106"/>
          <p:cNvSpPr/>
          <p:nvPr/>
        </p:nvSpPr>
        <p:spPr>
          <a:xfrm>
            <a:off x="5257800" y="1504614"/>
            <a:ext cx="748858" cy="40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C00000"/>
                </a:solidFill>
                <a:latin typeface="Cambria"/>
                <a:ea typeface="Cambria"/>
                <a:cs typeface="Cambria"/>
                <a:sym typeface="Cambria"/>
              </a:rPr>
              <a:t>x+1              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084" name="Google Shape;3084;p106"/>
          <p:cNvSpPr/>
          <p:nvPr/>
        </p:nvSpPr>
        <p:spPr>
          <a:xfrm>
            <a:off x="5257800" y="449341"/>
            <a:ext cx="644085" cy="40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C00000"/>
                </a:solidFill>
                <a:latin typeface="Cambria"/>
                <a:ea typeface="Cambria"/>
                <a:cs typeface="Cambria"/>
                <a:sym typeface="Cambria"/>
              </a:rPr>
              <a:t>x-1     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085" name="Google Shape;3085;p106"/>
          <p:cNvSpPr/>
          <p:nvPr/>
        </p:nvSpPr>
        <p:spPr>
          <a:xfrm>
            <a:off x="5953470" y="-76200"/>
            <a:ext cx="3114330" cy="430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rgbClr val="C00000"/>
                </a:solidFill>
                <a:latin typeface="Cambria"/>
                <a:ea typeface="Cambria"/>
                <a:cs typeface="Cambria"/>
                <a:sym typeface="Cambria"/>
              </a:rPr>
              <a:t>y-1               y            y+1</a:t>
            </a:r>
            <a:endParaRPr sz="2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086" name="Google Shape;3086;p10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10200" y="101600"/>
            <a:ext cx="457200" cy="3556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087" name="Google Shape;3087;p106"/>
          <p:cNvGraphicFramePr/>
          <p:nvPr/>
        </p:nvGraphicFramePr>
        <p:xfrm>
          <a:off x="3646488" y="2057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{851CF4EA-D1BB-40FF-B8F5-498D31C3B60B}</a:tableStyleId>
              </a:tblPr>
              <a:tblGrid>
                <a:gridCol w="568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8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58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677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1"/>
                        <a:t>  0</a:t>
                      </a:r>
                      <a:endParaRPr sz="2200"/>
                    </a:p>
                  </a:txBody>
                  <a:tcPr marL="91425" marR="91425" marT="45675" marB="456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   0</a:t>
                      </a:r>
                      <a:endParaRPr sz="2200"/>
                    </a:p>
                  </a:txBody>
                  <a:tcPr marL="91425" marR="91425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1"/>
                        <a:t>   0</a:t>
                      </a:r>
                      <a:endParaRPr sz="2200"/>
                    </a:p>
                  </a:txBody>
                  <a:tcPr marL="91425" marR="91425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77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1"/>
                        <a:t>  -1</a:t>
                      </a:r>
                      <a:endParaRPr sz="2200"/>
                    </a:p>
                  </a:txBody>
                  <a:tcPr marL="91425" marR="91425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1"/>
                        <a:t>   2</a:t>
                      </a:r>
                      <a:endParaRPr sz="2200"/>
                    </a:p>
                  </a:txBody>
                  <a:tcPr marL="91425" marR="91425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1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</a:t>
                      </a:r>
                      <a:r>
                        <a:rPr lang="en-US" sz="22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-1</a:t>
                      </a:r>
                      <a:endParaRPr sz="2200"/>
                    </a:p>
                  </a:txBody>
                  <a:tcPr marL="91425" marR="91425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6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1"/>
                        <a:t>  0</a:t>
                      </a:r>
                      <a:endParaRPr sz="2200"/>
                    </a:p>
                  </a:txBody>
                  <a:tcPr marL="91425" marR="91425" marT="45675" marB="456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1"/>
                        <a:t>   0</a:t>
                      </a:r>
                      <a:endParaRPr sz="2200"/>
                    </a:p>
                  </a:txBody>
                  <a:tcPr marL="91425" marR="91425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1"/>
                        <a:t>   0</a:t>
                      </a:r>
                      <a:endParaRPr sz="2200"/>
                    </a:p>
                  </a:txBody>
                  <a:tcPr marL="91425" marR="91425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3088" name="Google Shape;3088;p10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895475" y="228600"/>
            <a:ext cx="695325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9" name="Google Shape;3089;p10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77800" y="1143000"/>
            <a:ext cx="2946400" cy="7366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090" name="Google Shape;3090;p106"/>
          <p:cNvGraphicFramePr/>
          <p:nvPr/>
        </p:nvGraphicFramePr>
        <p:xfrm>
          <a:off x="1447800" y="21034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{851CF4EA-D1BB-40FF-B8F5-498D31C3B60B}</a:tableStyleId>
              </a:tblPr>
              <a:tblGrid>
                <a:gridCol w="533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8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49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1"/>
                        <a:t>  0</a:t>
                      </a:r>
                      <a:endParaRPr sz="2200"/>
                    </a:p>
                  </a:txBody>
                  <a:tcPr marL="91425" marR="91425" marT="45650" marB="4565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  1</a:t>
                      </a:r>
                      <a:endParaRPr sz="2200"/>
                    </a:p>
                  </a:txBody>
                  <a:tcPr marL="91425" marR="91425" marT="45650" marB="45650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1"/>
                        <a:t>   0</a:t>
                      </a:r>
                      <a:endParaRPr sz="2200"/>
                    </a:p>
                  </a:txBody>
                  <a:tcPr marL="91425" marR="91425" marT="45650" marB="45650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9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1"/>
                        <a:t>  0</a:t>
                      </a:r>
                      <a:endParaRPr sz="2200"/>
                    </a:p>
                  </a:txBody>
                  <a:tcPr marL="91425" marR="91425" marT="45650" marB="45650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1"/>
                        <a:t>  2</a:t>
                      </a:r>
                      <a:endParaRPr sz="2200"/>
                    </a:p>
                  </a:txBody>
                  <a:tcPr marL="91425" marR="91425" marT="45650" marB="45650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1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</a:t>
                      </a:r>
                      <a:r>
                        <a:rPr lang="en-US" sz="22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2200"/>
                    </a:p>
                  </a:txBody>
                  <a:tcPr marL="91425" marR="91425" marT="45650" marB="45650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65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1"/>
                        <a:t>  0</a:t>
                      </a:r>
                      <a:endParaRPr sz="2200"/>
                    </a:p>
                  </a:txBody>
                  <a:tcPr marL="91425" marR="91425" marT="45650" marB="4565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1"/>
                        <a:t> -1</a:t>
                      </a:r>
                      <a:endParaRPr sz="2200"/>
                    </a:p>
                  </a:txBody>
                  <a:tcPr marL="91425" marR="91425" marT="45650" marB="45650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1"/>
                        <a:t>   0</a:t>
                      </a:r>
                      <a:endParaRPr sz="2200"/>
                    </a:p>
                  </a:txBody>
                  <a:tcPr marL="91425" marR="91425" marT="45650" marB="45650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091" name="Google Shape;3091;p106"/>
          <p:cNvSpPr/>
          <p:nvPr/>
        </p:nvSpPr>
        <p:spPr>
          <a:xfrm>
            <a:off x="3200400" y="2286000"/>
            <a:ext cx="363538" cy="461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 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092" name="Google Shape;3092;p106"/>
          <p:cNvSpPr/>
          <p:nvPr/>
        </p:nvSpPr>
        <p:spPr>
          <a:xfrm>
            <a:off x="914400" y="2057400"/>
            <a:ext cx="360363" cy="461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= 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093" name="Google Shape;3093;p106"/>
          <p:cNvSpPr/>
          <p:nvPr/>
        </p:nvSpPr>
        <p:spPr>
          <a:xfrm>
            <a:off x="914400" y="3805238"/>
            <a:ext cx="360363" cy="461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= 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3094" name="Google Shape;3094;p106"/>
          <p:cNvGraphicFramePr/>
          <p:nvPr/>
        </p:nvGraphicFramePr>
        <p:xfrm>
          <a:off x="1447800" y="38560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{851CF4EA-D1BB-40FF-B8F5-498D31C3B60B}</a:tableStyleId>
              </a:tblPr>
              <a:tblGrid>
                <a:gridCol w="533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8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49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1"/>
                        <a:t>  0</a:t>
                      </a:r>
                      <a:endParaRPr sz="2200"/>
                    </a:p>
                  </a:txBody>
                  <a:tcPr marL="91425" marR="91425" marT="45650" marB="4565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00"/>
                        <a:buFont typeface="Calibri"/>
                        <a:buNone/>
                      </a:pPr>
                      <a:r>
                        <a:rPr lang="en-US" sz="2200"/>
                        <a:t>  </a:t>
                      </a:r>
                      <a:r>
                        <a:rPr lang="en-US" sz="2200" b="1"/>
                        <a:t>-1</a:t>
                      </a:r>
                      <a:endParaRPr sz="2200"/>
                    </a:p>
                  </a:txBody>
                  <a:tcPr marL="91425" marR="91425" marT="45650" marB="45650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1"/>
                        <a:t>   0</a:t>
                      </a:r>
                      <a:endParaRPr sz="2200"/>
                    </a:p>
                  </a:txBody>
                  <a:tcPr marL="91425" marR="91425" marT="45650" marB="45650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9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1"/>
                        <a:t>  -1</a:t>
                      </a:r>
                      <a:endParaRPr sz="2200"/>
                    </a:p>
                  </a:txBody>
                  <a:tcPr marL="91425" marR="91425" marT="45650" marB="45650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1"/>
                        <a:t>  4</a:t>
                      </a:r>
                      <a:endParaRPr sz="2200"/>
                    </a:p>
                  </a:txBody>
                  <a:tcPr marL="91425" marR="91425" marT="45650" marB="45650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1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-</a:t>
                      </a:r>
                      <a:r>
                        <a:rPr lang="en-US" sz="22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2200"/>
                    </a:p>
                  </a:txBody>
                  <a:tcPr marL="91425" marR="91425" marT="45650" marB="45650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65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1"/>
                        <a:t>  0</a:t>
                      </a:r>
                      <a:endParaRPr sz="2200"/>
                    </a:p>
                  </a:txBody>
                  <a:tcPr marL="91425" marR="91425" marT="45650" marB="4565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1"/>
                        <a:t> -1</a:t>
                      </a:r>
                      <a:endParaRPr sz="2200"/>
                    </a:p>
                  </a:txBody>
                  <a:tcPr marL="91425" marR="91425" marT="45650" marB="45650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1"/>
                        <a:t>   0</a:t>
                      </a:r>
                      <a:endParaRPr sz="2200"/>
                    </a:p>
                  </a:txBody>
                  <a:tcPr marL="91425" marR="91425" marT="45650" marB="45650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3095" name="Google Shape;3095;p10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2400" y="3733800"/>
            <a:ext cx="695325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3096" name="Google Shape;3096;p106"/>
          <p:cNvSpPr/>
          <p:nvPr/>
        </p:nvSpPr>
        <p:spPr>
          <a:xfrm rot="10800000">
            <a:off x="3352800" y="4191000"/>
            <a:ext cx="885825" cy="6858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2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097" name="Google Shape;3097;p106"/>
          <p:cNvSpPr/>
          <p:nvPr/>
        </p:nvSpPr>
        <p:spPr>
          <a:xfrm>
            <a:off x="4495800" y="3998913"/>
            <a:ext cx="4114800" cy="954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000090"/>
                </a:solidFill>
                <a:latin typeface="Cambria"/>
                <a:ea typeface="Cambria"/>
                <a:cs typeface="Cambria"/>
                <a:sym typeface="Cambria"/>
              </a:rPr>
              <a:t>Laplacian 4 directional Mask</a:t>
            </a:r>
            <a:endParaRPr sz="2800">
              <a:solidFill>
                <a:srgbClr val="00009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0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0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0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0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0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0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02" name="Google Shape;3102;p107"/>
          <p:cNvGrpSpPr/>
          <p:nvPr/>
        </p:nvGrpSpPr>
        <p:grpSpPr>
          <a:xfrm>
            <a:off x="0" y="6343650"/>
            <a:ext cx="9448800" cy="557213"/>
            <a:chOff x="0" y="6343564"/>
            <a:chExt cx="9448800" cy="557212"/>
          </a:xfrm>
        </p:grpSpPr>
        <p:grpSp>
          <p:nvGrpSpPr>
            <p:cNvPr id="3103" name="Google Shape;3103;p107"/>
            <p:cNvGrpSpPr/>
            <p:nvPr/>
          </p:nvGrpSpPr>
          <p:grpSpPr>
            <a:xfrm>
              <a:off x="0" y="6392863"/>
              <a:ext cx="9144000" cy="465137"/>
              <a:chOff x="0" y="6392863"/>
              <a:chExt cx="9144000" cy="465137"/>
            </a:xfrm>
          </p:grpSpPr>
          <p:sp>
            <p:nvSpPr>
              <p:cNvPr id="3104" name="Google Shape;3104;p107"/>
              <p:cNvSpPr txBox="1"/>
              <p:nvPr/>
            </p:nvSpPr>
            <p:spPr>
              <a:xfrm>
                <a:off x="0" y="6392863"/>
                <a:ext cx="9144000" cy="465137"/>
              </a:xfrm>
              <a:prstGeom prst="rect">
                <a:avLst/>
              </a:prstGeom>
              <a:solidFill>
                <a:srgbClr val="C0504D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200" b="1">
                    <a:solidFill>
                      <a:srgbClr val="FF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</a:t>
                </a:r>
                <a:endParaRPr sz="4400">
                  <a:solidFill>
                    <a:srgbClr val="FF0000"/>
                  </a:solidFill>
                  <a:latin typeface="Verdana"/>
                  <a:ea typeface="Verdana"/>
                  <a:cs typeface="Verdana"/>
                  <a:sym typeface="Verdana"/>
                </a:endParaRPr>
              </a:p>
            </p:txBody>
          </p:sp>
          <p:sp>
            <p:nvSpPr>
              <p:cNvPr id="3105" name="Google Shape;3105;p107"/>
              <p:cNvSpPr/>
              <p:nvPr/>
            </p:nvSpPr>
            <p:spPr>
              <a:xfrm>
                <a:off x="76200" y="6410412"/>
                <a:ext cx="1921169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b="1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Kiran TALELE </a:t>
                </a:r>
                <a:endParaRPr/>
              </a:p>
            </p:txBody>
          </p:sp>
        </p:grpSp>
        <p:sp>
          <p:nvSpPr>
            <p:cNvPr id="3106" name="Google Shape;3106;p107"/>
            <p:cNvSpPr txBox="1"/>
            <p:nvPr/>
          </p:nvSpPr>
          <p:spPr>
            <a:xfrm>
              <a:off x="8610600" y="6343564"/>
              <a:ext cx="838200" cy="5572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fld id="{00000000-1234-1234-1234-123412341234}" type="slidenum">
                <a:rPr lang="en-US" sz="2800" b="1">
                  <a:solidFill>
                    <a:srgbClr val="FFFF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95</a:t>
              </a:fld>
              <a:r>
                <a:rPr lang="en-US" sz="2400" b="1">
                  <a:solidFill>
                    <a:srgbClr val="C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endParaRPr sz="2800" b="1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3107" name="Google Shape;3107;p107"/>
          <p:cNvSpPr/>
          <p:nvPr/>
        </p:nvSpPr>
        <p:spPr>
          <a:xfrm>
            <a:off x="152400" y="238125"/>
            <a:ext cx="4114800" cy="52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C00000"/>
                </a:solidFill>
                <a:latin typeface="Cambria"/>
                <a:ea typeface="Cambria"/>
                <a:cs typeface="Cambria"/>
                <a:sym typeface="Cambria"/>
              </a:rPr>
              <a:t>(iv) Find  </a:t>
            </a: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3108" name="Google Shape;3108;p107"/>
          <p:cNvGraphicFramePr/>
          <p:nvPr/>
        </p:nvGraphicFramePr>
        <p:xfrm>
          <a:off x="3646488" y="2286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{851CF4EA-D1BB-40FF-B8F5-498D31C3B60B}</a:tableStyleId>
              </a:tblPr>
              <a:tblGrid>
                <a:gridCol w="568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8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58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677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1"/>
                        <a:t> -1</a:t>
                      </a:r>
                      <a:endParaRPr sz="2200"/>
                    </a:p>
                  </a:txBody>
                  <a:tcPr marL="91425" marR="91425" marT="45675" marB="456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   0</a:t>
                      </a:r>
                      <a:endParaRPr sz="2200"/>
                    </a:p>
                  </a:txBody>
                  <a:tcPr marL="91425" marR="91425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1"/>
                        <a:t>  -1</a:t>
                      </a:r>
                      <a:endParaRPr sz="2200"/>
                    </a:p>
                  </a:txBody>
                  <a:tcPr marL="91425" marR="91425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77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1"/>
                        <a:t>  0</a:t>
                      </a:r>
                      <a:endParaRPr sz="2200"/>
                    </a:p>
                  </a:txBody>
                  <a:tcPr marL="91425" marR="91425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1"/>
                        <a:t>   4</a:t>
                      </a:r>
                      <a:endParaRPr sz="2200"/>
                    </a:p>
                  </a:txBody>
                  <a:tcPr marL="91425" marR="91425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1"/>
                        <a:t>   0</a:t>
                      </a:r>
                      <a:endParaRPr sz="2200"/>
                    </a:p>
                  </a:txBody>
                  <a:tcPr marL="91425" marR="91425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6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1"/>
                        <a:t> -1</a:t>
                      </a:r>
                      <a:endParaRPr sz="2200"/>
                    </a:p>
                  </a:txBody>
                  <a:tcPr marL="91425" marR="91425" marT="45675" marB="456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1"/>
                        <a:t>   0</a:t>
                      </a:r>
                      <a:endParaRPr sz="2200"/>
                    </a:p>
                  </a:txBody>
                  <a:tcPr marL="91425" marR="91425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1"/>
                        <a:t>  -1</a:t>
                      </a:r>
                      <a:endParaRPr sz="2200"/>
                    </a:p>
                  </a:txBody>
                  <a:tcPr marL="91425" marR="91425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3109" name="Google Shape;3109;p10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95475" y="228600"/>
            <a:ext cx="695325" cy="4572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110" name="Google Shape;3110;p107"/>
          <p:cNvGraphicFramePr/>
          <p:nvPr/>
        </p:nvGraphicFramePr>
        <p:xfrm>
          <a:off x="1447800" y="23320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{851CF4EA-D1BB-40FF-B8F5-498D31C3B60B}</a:tableStyleId>
              </a:tblPr>
              <a:tblGrid>
                <a:gridCol w="533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8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49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1"/>
                        <a:t>  0</a:t>
                      </a:r>
                      <a:endParaRPr sz="2200"/>
                    </a:p>
                  </a:txBody>
                  <a:tcPr marL="91425" marR="91425" marT="45650" marB="4565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00"/>
                        <a:buFont typeface="Calibri"/>
                        <a:buNone/>
                      </a:pPr>
                      <a:r>
                        <a:rPr lang="en-US" sz="2200"/>
                        <a:t>  </a:t>
                      </a:r>
                      <a:r>
                        <a:rPr lang="en-US" sz="2200" b="1"/>
                        <a:t>-1</a:t>
                      </a:r>
                      <a:endParaRPr sz="2200"/>
                    </a:p>
                  </a:txBody>
                  <a:tcPr marL="91425" marR="91425" marT="45650" marB="45650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1"/>
                        <a:t>   0</a:t>
                      </a:r>
                      <a:endParaRPr sz="2200"/>
                    </a:p>
                  </a:txBody>
                  <a:tcPr marL="91425" marR="91425" marT="45650" marB="45650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9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1"/>
                        <a:t>  -1</a:t>
                      </a:r>
                      <a:endParaRPr sz="2200"/>
                    </a:p>
                  </a:txBody>
                  <a:tcPr marL="91425" marR="91425" marT="45650" marB="45650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1"/>
                        <a:t>  4</a:t>
                      </a:r>
                      <a:endParaRPr sz="2200"/>
                    </a:p>
                  </a:txBody>
                  <a:tcPr marL="91425" marR="91425" marT="45650" marB="45650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1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-</a:t>
                      </a:r>
                      <a:r>
                        <a:rPr lang="en-US" sz="22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2200"/>
                    </a:p>
                  </a:txBody>
                  <a:tcPr marL="91425" marR="91425" marT="45650" marB="45650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65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1"/>
                        <a:t>  0</a:t>
                      </a:r>
                      <a:endParaRPr sz="2200"/>
                    </a:p>
                  </a:txBody>
                  <a:tcPr marL="91425" marR="91425" marT="45650" marB="4565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1"/>
                        <a:t> -1</a:t>
                      </a:r>
                      <a:endParaRPr sz="2200"/>
                    </a:p>
                  </a:txBody>
                  <a:tcPr marL="91425" marR="91425" marT="45650" marB="45650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1"/>
                        <a:t>   0</a:t>
                      </a:r>
                      <a:endParaRPr sz="2200"/>
                    </a:p>
                  </a:txBody>
                  <a:tcPr marL="91425" marR="91425" marT="45650" marB="45650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111" name="Google Shape;3111;p107"/>
          <p:cNvSpPr/>
          <p:nvPr/>
        </p:nvSpPr>
        <p:spPr>
          <a:xfrm>
            <a:off x="3200400" y="2514600"/>
            <a:ext cx="363538" cy="461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 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12" name="Google Shape;3112;p107"/>
          <p:cNvSpPr/>
          <p:nvPr/>
        </p:nvSpPr>
        <p:spPr>
          <a:xfrm>
            <a:off x="1011238" y="2286000"/>
            <a:ext cx="360362" cy="461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= 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13" name="Google Shape;3113;p107"/>
          <p:cNvSpPr/>
          <p:nvPr/>
        </p:nvSpPr>
        <p:spPr>
          <a:xfrm>
            <a:off x="914400" y="4414838"/>
            <a:ext cx="360363" cy="461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= 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3114" name="Google Shape;3114;p107"/>
          <p:cNvGraphicFramePr/>
          <p:nvPr/>
        </p:nvGraphicFramePr>
        <p:xfrm>
          <a:off x="1447800" y="44656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{851CF4EA-D1BB-40FF-B8F5-498D31C3B60B}</a:tableStyleId>
              </a:tblPr>
              <a:tblGrid>
                <a:gridCol w="533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8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49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1"/>
                        <a:t>-1</a:t>
                      </a:r>
                      <a:endParaRPr sz="2200"/>
                    </a:p>
                  </a:txBody>
                  <a:tcPr marL="91425" marR="91425" marT="45650" marB="4565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00"/>
                        <a:buFont typeface="Calibri"/>
                        <a:buNone/>
                      </a:pPr>
                      <a:r>
                        <a:rPr lang="en-US" sz="2200" b="1"/>
                        <a:t>-1</a:t>
                      </a:r>
                      <a:endParaRPr sz="2200"/>
                    </a:p>
                  </a:txBody>
                  <a:tcPr marL="91425" marR="91425" marT="45650" marB="45650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1"/>
                        <a:t>  -1</a:t>
                      </a:r>
                      <a:endParaRPr sz="2200"/>
                    </a:p>
                  </a:txBody>
                  <a:tcPr marL="91425" marR="91425" marT="45650" marB="45650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9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1"/>
                        <a:t>-1</a:t>
                      </a:r>
                      <a:endParaRPr sz="2200"/>
                    </a:p>
                  </a:txBody>
                  <a:tcPr marL="91425" marR="91425" marT="45650" marB="45650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1"/>
                        <a:t>  8</a:t>
                      </a:r>
                      <a:endParaRPr sz="2200"/>
                    </a:p>
                  </a:txBody>
                  <a:tcPr marL="91425" marR="91425" marT="45650" marB="45650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1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-</a:t>
                      </a:r>
                      <a:r>
                        <a:rPr lang="en-US" sz="22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2200"/>
                    </a:p>
                  </a:txBody>
                  <a:tcPr marL="91425" marR="91425" marT="45650" marB="45650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65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1"/>
                        <a:t>-1</a:t>
                      </a:r>
                      <a:endParaRPr sz="2200"/>
                    </a:p>
                  </a:txBody>
                  <a:tcPr marL="91425" marR="91425" marT="45650" marB="4565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1"/>
                        <a:t>-1</a:t>
                      </a:r>
                      <a:endParaRPr sz="2200"/>
                    </a:p>
                  </a:txBody>
                  <a:tcPr marL="91425" marR="91425" marT="45650" marB="45650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1"/>
                        <a:t>  -1</a:t>
                      </a:r>
                      <a:endParaRPr sz="2200"/>
                    </a:p>
                  </a:txBody>
                  <a:tcPr marL="91425" marR="91425" marT="45650" marB="45650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3115" name="Google Shape;3115;p10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0" y="4343400"/>
            <a:ext cx="695325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3116" name="Google Shape;3116;p107"/>
          <p:cNvSpPr/>
          <p:nvPr/>
        </p:nvSpPr>
        <p:spPr>
          <a:xfrm rot="10800000">
            <a:off x="3541713" y="4800600"/>
            <a:ext cx="885825" cy="6858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2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17" name="Google Shape;3117;p107"/>
          <p:cNvSpPr/>
          <p:nvPr/>
        </p:nvSpPr>
        <p:spPr>
          <a:xfrm>
            <a:off x="4495800" y="4608513"/>
            <a:ext cx="4114800" cy="954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000090"/>
                </a:solidFill>
                <a:latin typeface="Cambria"/>
                <a:ea typeface="Cambria"/>
                <a:cs typeface="Cambria"/>
                <a:sym typeface="Cambria"/>
              </a:rPr>
              <a:t>Laplacian 8 directional Mask</a:t>
            </a:r>
            <a:endParaRPr sz="2800">
              <a:solidFill>
                <a:srgbClr val="00009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118" name="Google Shape;3118;p10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4800" y="1066800"/>
            <a:ext cx="695325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3119" name="Google Shape;3119;p107"/>
          <p:cNvSpPr/>
          <p:nvPr/>
        </p:nvSpPr>
        <p:spPr>
          <a:xfrm>
            <a:off x="1066800" y="1143000"/>
            <a:ext cx="360363" cy="461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= 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120" name="Google Shape;3120;p10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90675" y="1066800"/>
            <a:ext cx="695325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1" name="Google Shape;3121;p10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71875" y="1066800"/>
            <a:ext cx="695325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3122" name="Google Shape;3122;p107"/>
          <p:cNvSpPr/>
          <p:nvPr/>
        </p:nvSpPr>
        <p:spPr>
          <a:xfrm>
            <a:off x="2743200" y="1138238"/>
            <a:ext cx="363538" cy="461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 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23" name="Google Shape;3123;p107"/>
          <p:cNvSpPr/>
          <p:nvPr/>
        </p:nvSpPr>
        <p:spPr>
          <a:xfrm>
            <a:off x="1219200" y="1524000"/>
            <a:ext cx="1685925" cy="369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C00000"/>
                </a:solidFill>
                <a:latin typeface="Cambria"/>
                <a:ea typeface="Cambria"/>
                <a:cs typeface="Cambria"/>
                <a:sym typeface="Cambria"/>
              </a:rPr>
              <a:t>( 4 Directional)</a:t>
            </a:r>
            <a:endParaRPr/>
          </a:p>
        </p:txBody>
      </p:sp>
      <p:sp>
        <p:nvSpPr>
          <p:cNvPr id="3124" name="Google Shape;3124;p107"/>
          <p:cNvSpPr/>
          <p:nvPr/>
        </p:nvSpPr>
        <p:spPr>
          <a:xfrm>
            <a:off x="3267075" y="1524000"/>
            <a:ext cx="2479675" cy="369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C00000"/>
                </a:solidFill>
                <a:latin typeface="Cambria"/>
                <a:ea typeface="Cambria"/>
                <a:cs typeface="Cambria"/>
                <a:sym typeface="Cambria"/>
              </a:rPr>
              <a:t>( Diagonal  Directional)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9" name="Google Shape;3129;p108"/>
          <p:cNvSpPr txBox="1">
            <a:spLocks noGrp="1"/>
          </p:cNvSpPr>
          <p:nvPr>
            <p:ph type="body" idx="1"/>
          </p:nvPr>
        </p:nvSpPr>
        <p:spPr>
          <a:xfrm>
            <a:off x="457200" y="990600"/>
            <a:ext cx="86868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15938" lvl="0" indent="-515938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(i)  HPF</a:t>
            </a: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 attenuates  LOW frequency Components and allows to pass HIGH frequency components of the image.</a:t>
            </a:r>
            <a:endParaRPr/>
          </a:p>
        </p:txBody>
      </p:sp>
      <p:sp>
        <p:nvSpPr>
          <p:cNvPr id="3130" name="Google Shape;3130;p108"/>
          <p:cNvSpPr txBox="1"/>
          <p:nvPr/>
        </p:nvSpPr>
        <p:spPr>
          <a:xfrm>
            <a:off x="228600" y="152400"/>
            <a:ext cx="8229600" cy="71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32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200" b="1">
                <a:solidFill>
                  <a:srgbClr val="000099"/>
                </a:solidFill>
                <a:latin typeface="Cambria"/>
                <a:ea typeface="Cambria"/>
                <a:cs typeface="Cambria"/>
                <a:sym typeface="Cambria"/>
              </a:rPr>
              <a:t>(2)   High Pass Filter </a:t>
            </a:r>
            <a:br>
              <a:rPr lang="en-US" sz="3200" b="1">
                <a:solidFill>
                  <a:srgbClr val="000099"/>
                </a:solidFill>
                <a:latin typeface="Cambria"/>
                <a:ea typeface="Cambria"/>
                <a:cs typeface="Cambria"/>
                <a:sym typeface="Cambria"/>
              </a:rPr>
            </a:br>
            <a:endParaRPr sz="3200" b="1">
              <a:solidFill>
                <a:srgbClr val="000099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3131" name="Google Shape;3131;p108"/>
          <p:cNvSpPr txBox="1"/>
          <p:nvPr/>
        </p:nvSpPr>
        <p:spPr>
          <a:xfrm>
            <a:off x="381000" y="2362200"/>
            <a:ext cx="87630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61975" marR="0" lvl="0" indent="-561975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(ii)</a:t>
            </a: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HPF image can be obtained by subtracting LPF image from the original image.</a:t>
            </a:r>
            <a:endParaRPr/>
          </a:p>
        </p:txBody>
      </p:sp>
      <p:grpSp>
        <p:nvGrpSpPr>
          <p:cNvPr id="3132" name="Google Shape;3132;p108"/>
          <p:cNvGrpSpPr/>
          <p:nvPr/>
        </p:nvGrpSpPr>
        <p:grpSpPr>
          <a:xfrm>
            <a:off x="0" y="6343650"/>
            <a:ext cx="9448800" cy="557213"/>
            <a:chOff x="0" y="6343564"/>
            <a:chExt cx="9448800" cy="557212"/>
          </a:xfrm>
        </p:grpSpPr>
        <p:grpSp>
          <p:nvGrpSpPr>
            <p:cNvPr id="3133" name="Google Shape;3133;p108"/>
            <p:cNvGrpSpPr/>
            <p:nvPr/>
          </p:nvGrpSpPr>
          <p:grpSpPr>
            <a:xfrm>
              <a:off x="0" y="6392863"/>
              <a:ext cx="9144000" cy="465137"/>
              <a:chOff x="0" y="6392863"/>
              <a:chExt cx="9144000" cy="465137"/>
            </a:xfrm>
          </p:grpSpPr>
          <p:sp>
            <p:nvSpPr>
              <p:cNvPr id="3134" name="Google Shape;3134;p108"/>
              <p:cNvSpPr txBox="1"/>
              <p:nvPr/>
            </p:nvSpPr>
            <p:spPr>
              <a:xfrm>
                <a:off x="0" y="6392863"/>
                <a:ext cx="9144000" cy="465137"/>
              </a:xfrm>
              <a:prstGeom prst="rect">
                <a:avLst/>
              </a:prstGeom>
              <a:solidFill>
                <a:srgbClr val="C0504D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200" b="1">
                    <a:solidFill>
                      <a:srgbClr val="FF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</a:t>
                </a:r>
                <a:endParaRPr sz="4400">
                  <a:solidFill>
                    <a:srgbClr val="FF0000"/>
                  </a:solidFill>
                  <a:latin typeface="Verdana"/>
                  <a:ea typeface="Verdana"/>
                  <a:cs typeface="Verdana"/>
                  <a:sym typeface="Verdana"/>
                </a:endParaRPr>
              </a:p>
            </p:txBody>
          </p:sp>
          <p:sp>
            <p:nvSpPr>
              <p:cNvPr id="3135" name="Google Shape;3135;p108"/>
              <p:cNvSpPr/>
              <p:nvPr/>
            </p:nvSpPr>
            <p:spPr>
              <a:xfrm>
                <a:off x="76200" y="6410412"/>
                <a:ext cx="1921169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b="1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Kiran TALELE </a:t>
                </a:r>
                <a:endParaRPr/>
              </a:p>
            </p:txBody>
          </p:sp>
        </p:grpSp>
        <p:sp>
          <p:nvSpPr>
            <p:cNvPr id="3136" name="Google Shape;3136;p108"/>
            <p:cNvSpPr txBox="1"/>
            <p:nvPr/>
          </p:nvSpPr>
          <p:spPr>
            <a:xfrm>
              <a:off x="8610600" y="6343564"/>
              <a:ext cx="838200" cy="5572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fld id="{00000000-1234-1234-1234-123412341234}" type="slidenum">
                <a:rPr lang="en-US" sz="2800" b="1">
                  <a:solidFill>
                    <a:srgbClr val="FFFF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96</a:t>
              </a:fld>
              <a:r>
                <a:rPr lang="en-US" sz="2400" b="1">
                  <a:solidFill>
                    <a:srgbClr val="C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endParaRPr sz="2800" b="1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3137" name="Google Shape;3137;p108"/>
          <p:cNvSpPr txBox="1"/>
          <p:nvPr/>
        </p:nvSpPr>
        <p:spPr>
          <a:xfrm>
            <a:off x="381000" y="3429000"/>
            <a:ext cx="38862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71500" marR="0" lvl="0" indent="-571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AutoNum type="romanLcParenBoth" startAt="3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HPF Mask is given by,</a:t>
            </a:r>
            <a:endParaRPr/>
          </a:p>
        </p:txBody>
      </p:sp>
      <p:graphicFrame>
        <p:nvGraphicFramePr>
          <p:cNvPr id="3138" name="Google Shape;3138;p108"/>
          <p:cNvGraphicFramePr/>
          <p:nvPr/>
        </p:nvGraphicFramePr>
        <p:xfrm>
          <a:off x="6430760" y="3886200"/>
          <a:ext cx="3059161" cy="3000000"/>
        </p:xfrm>
        <a:graphic>
          <a:graphicData uri="http://schemas.openxmlformats.org/drawingml/2006/table">
            <a:tbl>
              <a:tblPr>
                <a:noFill/>
                <a:tableStyleId>{851CF4EA-D1BB-40FF-B8F5-498D31C3B60B}</a:tableStyleId>
              </a:tblPr>
              <a:tblGrid>
                <a:gridCol w="753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3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54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112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 b="1">
                          <a:solidFill>
                            <a:srgbClr val="000000"/>
                          </a:solidFill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-1</a:t>
                      </a:r>
                      <a:endParaRPr sz="3200"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 b="1">
                          <a:solidFill>
                            <a:srgbClr val="000000"/>
                          </a:solidFill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-1</a:t>
                      </a:r>
                      <a:endParaRPr sz="3200"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 b="1">
                          <a:solidFill>
                            <a:srgbClr val="000000"/>
                          </a:solidFill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-1</a:t>
                      </a:r>
                      <a:endParaRPr sz="3200"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12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 b="1">
                          <a:solidFill>
                            <a:srgbClr val="000000"/>
                          </a:solidFill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-1</a:t>
                      </a:r>
                      <a:endParaRPr sz="3200"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 b="1">
                          <a:solidFill>
                            <a:srgbClr val="000000"/>
                          </a:solidFill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8</a:t>
                      </a:r>
                      <a:endParaRPr sz="3200"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 b="1">
                          <a:solidFill>
                            <a:srgbClr val="000000"/>
                          </a:solidFill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-1</a:t>
                      </a:r>
                      <a:endParaRPr sz="3200"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112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 b="1">
                          <a:solidFill>
                            <a:srgbClr val="000000"/>
                          </a:solidFill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-1</a:t>
                      </a:r>
                      <a:endParaRPr sz="3200"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 b="1">
                          <a:solidFill>
                            <a:srgbClr val="000000"/>
                          </a:solidFill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-1</a:t>
                      </a:r>
                      <a:endParaRPr sz="3200"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 b="1">
                          <a:solidFill>
                            <a:srgbClr val="000000"/>
                          </a:solidFill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-1</a:t>
                      </a:r>
                      <a:endParaRPr sz="3200"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139" name="Google Shape;3139;p108"/>
          <p:cNvSpPr/>
          <p:nvPr/>
        </p:nvSpPr>
        <p:spPr>
          <a:xfrm>
            <a:off x="4881563" y="3733800"/>
            <a:ext cx="932432" cy="5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w</a:t>
            </a:r>
            <a:r>
              <a:rPr lang="en-US" sz="2400" b="1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 = 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140" name="Google Shape;3140;p10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09138" y="3886200"/>
            <a:ext cx="456503" cy="4619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46" name="Google Shape;3146;p109"/>
          <p:cNvGrpSpPr/>
          <p:nvPr/>
        </p:nvGrpSpPr>
        <p:grpSpPr>
          <a:xfrm>
            <a:off x="0" y="6376988"/>
            <a:ext cx="9296400" cy="557212"/>
            <a:chOff x="0" y="6376988"/>
            <a:chExt cx="9296400" cy="557212"/>
          </a:xfrm>
        </p:grpSpPr>
        <p:grpSp>
          <p:nvGrpSpPr>
            <p:cNvPr id="3147" name="Google Shape;3147;p109"/>
            <p:cNvGrpSpPr/>
            <p:nvPr/>
          </p:nvGrpSpPr>
          <p:grpSpPr>
            <a:xfrm>
              <a:off x="0" y="6392863"/>
              <a:ext cx="9144000" cy="465137"/>
              <a:chOff x="0" y="6392863"/>
              <a:chExt cx="9144000" cy="465137"/>
            </a:xfrm>
          </p:grpSpPr>
          <p:sp>
            <p:nvSpPr>
              <p:cNvPr id="3148" name="Google Shape;3148;p109"/>
              <p:cNvSpPr txBox="1"/>
              <p:nvPr/>
            </p:nvSpPr>
            <p:spPr>
              <a:xfrm>
                <a:off x="0" y="6392863"/>
                <a:ext cx="9144000" cy="465137"/>
              </a:xfrm>
              <a:prstGeom prst="rect">
                <a:avLst/>
              </a:prstGeom>
              <a:solidFill>
                <a:srgbClr val="C0504D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200" b="1">
                    <a:solidFill>
                      <a:srgbClr val="FF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</a:t>
                </a:r>
                <a:endParaRPr sz="4400">
                  <a:solidFill>
                    <a:srgbClr val="FF0000"/>
                  </a:solidFill>
                  <a:latin typeface="Verdana"/>
                  <a:ea typeface="Verdana"/>
                  <a:cs typeface="Verdana"/>
                  <a:sym typeface="Verdana"/>
                </a:endParaRPr>
              </a:p>
            </p:txBody>
          </p:sp>
          <p:sp>
            <p:nvSpPr>
              <p:cNvPr id="3149" name="Google Shape;3149;p109"/>
              <p:cNvSpPr/>
              <p:nvPr/>
            </p:nvSpPr>
            <p:spPr>
              <a:xfrm>
                <a:off x="76200" y="6410412"/>
                <a:ext cx="1921169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b="1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Kiran TALELE </a:t>
                </a:r>
                <a:endParaRPr/>
              </a:p>
            </p:txBody>
          </p:sp>
        </p:grpSp>
        <p:sp>
          <p:nvSpPr>
            <p:cNvPr id="3150" name="Google Shape;3150;p109"/>
            <p:cNvSpPr txBox="1"/>
            <p:nvPr/>
          </p:nvSpPr>
          <p:spPr>
            <a:xfrm>
              <a:off x="8686800" y="6376988"/>
              <a:ext cx="609600" cy="5572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fld id="{00000000-1234-1234-1234-123412341234}" type="slidenum">
                <a:rPr lang="en-US" sz="2800" b="1">
                  <a:solidFill>
                    <a:srgbClr val="FFFF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97</a:t>
              </a:fld>
              <a:r>
                <a:rPr lang="en-US" sz="2400" b="1">
                  <a:solidFill>
                    <a:srgbClr val="C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endParaRPr sz="2800" b="1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3151" name="Google Shape;3151;p109"/>
          <p:cNvSpPr/>
          <p:nvPr/>
        </p:nvSpPr>
        <p:spPr>
          <a:xfrm>
            <a:off x="76200" y="152400"/>
            <a:ext cx="9067800" cy="52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Eg. Consider a Digital Image F as given below 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3152" name="Google Shape;3152;p109"/>
          <p:cNvGraphicFramePr/>
          <p:nvPr/>
        </p:nvGraphicFramePr>
        <p:xfrm>
          <a:off x="6019800" y="1066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{851CF4EA-D1BB-40FF-B8F5-498D31C3B60B}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180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/>
                        <a:t>0</a:t>
                      </a:r>
                      <a:endParaRPr sz="2400" b="1"/>
                    </a:p>
                  </a:txBody>
                  <a:tcPr marL="91450" marR="91450" marT="45675" marB="456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/>
                        <a:t>30</a:t>
                      </a:r>
                      <a:endParaRPr sz="2400" b="1"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/>
                        <a:t>30</a:t>
                      </a:r>
                      <a:endParaRPr sz="2400" b="1"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/>
                        <a:t>0</a:t>
                      </a:r>
                      <a:endParaRPr sz="2400" b="1"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80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/>
                        <a:t>0</a:t>
                      </a:r>
                      <a:endParaRPr sz="2400" b="1"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/>
                        <a:t>30</a:t>
                      </a:r>
                      <a:endParaRPr sz="2400" b="1"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/>
                        <a:t>30</a:t>
                      </a:r>
                      <a:endParaRPr sz="2400" b="1"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/>
                        <a:t>0</a:t>
                      </a:r>
                      <a:endParaRPr sz="2400" b="1"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80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/>
                        <a:t>0</a:t>
                      </a:r>
                      <a:endParaRPr sz="2400" b="1"/>
                    </a:p>
                  </a:txBody>
                  <a:tcPr marL="91450" marR="91450" marT="45675" marB="456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/>
                        <a:t>30</a:t>
                      </a:r>
                      <a:endParaRPr sz="2400" b="1"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/>
                        <a:t>30</a:t>
                      </a:r>
                      <a:endParaRPr sz="2400" b="1"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/>
                        <a:t>0</a:t>
                      </a:r>
                      <a:endParaRPr sz="2400" b="1"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153" name="Google Shape;3153;p109"/>
          <p:cNvGraphicFramePr/>
          <p:nvPr/>
        </p:nvGraphicFramePr>
        <p:xfrm>
          <a:off x="228600" y="1066800"/>
          <a:ext cx="2999997" cy="3001457"/>
        </p:xfrm>
        <a:graphic>
          <a:graphicData uri="http://schemas.openxmlformats.org/drawingml/2006/table">
            <a:tbl>
              <a:tblPr>
                <a:noFill/>
                <a:tableStyleId>{851CF4EA-D1BB-40FF-B8F5-498D31C3B60B}</a:tableStyleId>
              </a:tblPr>
              <a:tblGrid>
                <a:gridCol w="533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18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400"/>
                        <a:buFont typeface="Noto Sans Symbols"/>
                        <a:buNone/>
                      </a:pPr>
                      <a:r>
                        <a:rPr lang="en-US" sz="24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10</a:t>
                      </a:r>
                      <a:endParaRPr/>
                    </a:p>
                  </a:txBody>
                  <a:tcPr marL="91450" marR="91450" marT="45700" marB="457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3895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400"/>
                        <a:buFont typeface="Noto Sans Symbols"/>
                        <a:buNone/>
                      </a:pPr>
                      <a:r>
                        <a:rPr lang="en-US" sz="24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10</a:t>
                      </a:r>
                      <a:endParaRPr/>
                    </a:p>
                  </a:txBody>
                  <a:tcPr marL="91450" marR="91450" marT="45700" marB="45700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3895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200</a:t>
                      </a:r>
                      <a:endParaRPr sz="2800" b="0" i="0" u="none" strike="noStrike" cap="none" baseline="-250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00" marB="45700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DD9C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200</a:t>
                      </a:r>
                      <a:endParaRPr sz="2800" b="0" i="0" u="none" strike="noStrike" cap="none" baseline="-250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00" marB="45700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DD9C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8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400"/>
                        <a:buFont typeface="Noto Sans Symbols"/>
                        <a:buNone/>
                      </a:pPr>
                      <a:r>
                        <a:rPr lang="en-US" sz="24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10</a:t>
                      </a:r>
                      <a:endParaRPr/>
                    </a:p>
                  </a:txBody>
                  <a:tcPr marL="91450" marR="91450" marT="45700" marB="45700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3895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400"/>
                        <a:buFont typeface="Noto Sans Symbols"/>
                        <a:buNone/>
                      </a:pPr>
                      <a:r>
                        <a:rPr lang="en-US" sz="24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10</a:t>
                      </a:r>
                      <a:endParaRPr/>
                    </a:p>
                  </a:txBody>
                  <a:tcPr marL="91450" marR="91450" marT="45700" marB="45700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3895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200</a:t>
                      </a:r>
                      <a:endParaRPr sz="2800" b="0" i="0" u="none" strike="noStrike" cap="none" baseline="-250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00" marB="45700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DD9C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200</a:t>
                      </a:r>
                      <a:endParaRPr sz="2800" b="0" i="0" u="none" strike="noStrike" cap="none" baseline="-250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00" marB="45700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DD9C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8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400"/>
                        <a:buFont typeface="Noto Sans Symbols"/>
                        <a:buNone/>
                      </a:pPr>
                      <a:r>
                        <a:rPr lang="en-US" sz="24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10</a:t>
                      </a:r>
                      <a:endParaRPr/>
                    </a:p>
                  </a:txBody>
                  <a:tcPr marL="91450" marR="91450" marT="45700" marB="457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3895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400"/>
                        <a:buFont typeface="Noto Sans Symbols"/>
                        <a:buNone/>
                      </a:pPr>
                      <a:r>
                        <a:rPr lang="en-US" sz="24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10</a:t>
                      </a:r>
                      <a:endParaRPr/>
                    </a:p>
                  </a:txBody>
                  <a:tcPr marL="91450" marR="91450" marT="45700" marB="45700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3895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200</a:t>
                      </a:r>
                      <a:endParaRPr sz="2800" b="0" i="0" u="none" strike="noStrike" cap="none" baseline="-250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00" marB="45700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DD9C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200</a:t>
                      </a:r>
                      <a:endParaRPr sz="2800" b="0" i="0" u="none" strike="noStrike" cap="none" baseline="-250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00" marB="45700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DD9C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154" name="Google Shape;3154;p109"/>
          <p:cNvGraphicFramePr/>
          <p:nvPr/>
        </p:nvGraphicFramePr>
        <p:xfrm>
          <a:off x="1447802" y="1067658"/>
          <a:ext cx="2999997" cy="3001457"/>
        </p:xfrm>
        <a:graphic>
          <a:graphicData uri="http://schemas.openxmlformats.org/drawingml/2006/table">
            <a:tbl>
              <a:tblPr>
                <a:noFill/>
                <a:tableStyleId>{851CF4EA-D1BB-40FF-B8F5-498D31C3B60B}</a:tableStyleId>
              </a:tblPr>
              <a:tblGrid>
                <a:gridCol w="838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18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400"/>
                        <a:buFont typeface="Noto Sans Symbols"/>
                        <a:buNone/>
                      </a:pPr>
                      <a:r>
                        <a:rPr lang="en-US" sz="24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100</a:t>
                      </a:r>
                      <a:endParaRPr sz="2400" b="0" i="0" u="none" strike="noStrike" cap="none" baseline="-250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00" marB="45700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400"/>
                        <a:buFont typeface="Noto Sans Symbols"/>
                        <a:buNone/>
                      </a:pPr>
                      <a:r>
                        <a:rPr lang="en-US" sz="24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100</a:t>
                      </a:r>
                      <a:endParaRPr sz="2400" b="0" i="0" u="none" strike="noStrike" cap="none" baseline="-250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00" marB="45700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8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400"/>
                        <a:buFont typeface="Noto Sans Symbols"/>
                        <a:buNone/>
                      </a:pPr>
                      <a:r>
                        <a:rPr lang="en-US" sz="24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100</a:t>
                      </a:r>
                      <a:endParaRPr sz="2400" b="0" i="0" u="none" strike="noStrike" cap="none" baseline="-250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00" marB="45700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400"/>
                        <a:buFont typeface="Noto Sans Symbols"/>
                        <a:buNone/>
                      </a:pPr>
                      <a:r>
                        <a:rPr lang="en-US" sz="24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100</a:t>
                      </a:r>
                      <a:endParaRPr sz="2400" b="0" i="0" u="none" strike="noStrike" cap="none" baseline="-250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00" marB="45700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8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400"/>
                        <a:buFont typeface="Noto Sans Symbols"/>
                        <a:buNone/>
                      </a:pPr>
                      <a:r>
                        <a:rPr lang="en-US" sz="24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100</a:t>
                      </a:r>
                      <a:endParaRPr sz="2400" b="0" i="0" u="none" strike="noStrike" cap="none" baseline="-250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00" marB="45700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400"/>
                        <a:buFont typeface="Noto Sans Symbols"/>
                        <a:buNone/>
                      </a:pPr>
                      <a:r>
                        <a:rPr lang="en-US" sz="24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100</a:t>
                      </a:r>
                      <a:endParaRPr sz="2400" b="0" i="0" u="none" strike="noStrike" cap="none" baseline="-250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00" marB="45700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155" name="Google Shape;3155;p109"/>
          <p:cNvGraphicFramePr/>
          <p:nvPr/>
        </p:nvGraphicFramePr>
        <p:xfrm>
          <a:off x="228600" y="1066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{851CF4EA-D1BB-40FF-B8F5-498D31C3B60B}</a:tableStyleId>
              </a:tblPr>
              <a:tblGrid>
                <a:gridCol w="533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18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400"/>
                        <a:buFont typeface="Noto Sans Symbols"/>
                        <a:buNone/>
                      </a:pPr>
                      <a:r>
                        <a:rPr lang="en-US" sz="24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10</a:t>
                      </a:r>
                      <a:endParaRPr/>
                    </a:p>
                  </a:txBody>
                  <a:tcPr marL="91450" marR="91450" marT="45675" marB="456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400"/>
                        <a:buFont typeface="Noto Sans Symbols"/>
                        <a:buNone/>
                      </a:pPr>
                      <a:r>
                        <a:rPr lang="en-US" sz="24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10</a:t>
                      </a:r>
                      <a:endParaRPr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400"/>
                        <a:buFont typeface="Noto Sans Symbols"/>
                        <a:buNone/>
                      </a:pPr>
                      <a:r>
                        <a:rPr lang="en-US" sz="24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100</a:t>
                      </a:r>
                      <a:endParaRPr sz="2400" b="0" i="0" u="none" strike="noStrike" cap="none" baseline="-250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400"/>
                        <a:buFont typeface="Noto Sans Symbols"/>
                        <a:buNone/>
                      </a:pPr>
                      <a:r>
                        <a:rPr lang="en-US" sz="24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100</a:t>
                      </a:r>
                      <a:endParaRPr sz="2400" b="0" i="0" u="none" strike="noStrike" cap="none" baseline="-250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8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400"/>
                        <a:buFont typeface="Noto Sans Symbols"/>
                        <a:buNone/>
                      </a:pPr>
                      <a:r>
                        <a:rPr lang="en-US" sz="24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10</a:t>
                      </a:r>
                      <a:endParaRPr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400"/>
                        <a:buFont typeface="Noto Sans Symbols"/>
                        <a:buNone/>
                      </a:pPr>
                      <a:r>
                        <a:rPr lang="en-US" sz="24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10</a:t>
                      </a:r>
                      <a:endParaRPr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400"/>
                        <a:buFont typeface="Noto Sans Symbols"/>
                        <a:buNone/>
                      </a:pPr>
                      <a:r>
                        <a:rPr lang="en-US" sz="24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100</a:t>
                      </a:r>
                      <a:endParaRPr sz="2400" b="0" i="0" u="none" strike="noStrike" cap="none" baseline="-250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400"/>
                        <a:buFont typeface="Noto Sans Symbols"/>
                        <a:buNone/>
                      </a:pPr>
                      <a:r>
                        <a:rPr lang="en-US" sz="24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100</a:t>
                      </a:r>
                      <a:endParaRPr sz="2400" b="0" i="0" u="none" strike="noStrike" cap="none" baseline="-250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8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400"/>
                        <a:buFont typeface="Noto Sans Symbols"/>
                        <a:buNone/>
                      </a:pPr>
                      <a:r>
                        <a:rPr lang="en-US" sz="24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10</a:t>
                      </a:r>
                      <a:endParaRPr/>
                    </a:p>
                  </a:txBody>
                  <a:tcPr marL="91450" marR="91450" marT="45675" marB="456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400"/>
                        <a:buFont typeface="Noto Sans Symbols"/>
                        <a:buNone/>
                      </a:pPr>
                      <a:r>
                        <a:rPr lang="en-US" sz="24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10</a:t>
                      </a:r>
                      <a:endParaRPr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400"/>
                        <a:buFont typeface="Noto Sans Symbols"/>
                        <a:buNone/>
                      </a:pPr>
                      <a:r>
                        <a:rPr lang="en-US" sz="24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100</a:t>
                      </a:r>
                      <a:endParaRPr sz="2400" b="0" i="0" u="none" strike="noStrike" cap="none" baseline="-250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400"/>
                        <a:buFont typeface="Noto Sans Symbols"/>
                        <a:buNone/>
                      </a:pPr>
                      <a:r>
                        <a:rPr lang="en-US" sz="24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100</a:t>
                      </a:r>
                      <a:endParaRPr sz="2400" b="0" i="0" u="none" strike="noStrike" cap="none" baseline="-250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156" name="Google Shape;3156;p109"/>
          <p:cNvGraphicFramePr/>
          <p:nvPr/>
        </p:nvGraphicFramePr>
        <p:xfrm>
          <a:off x="304800" y="3657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{851CF4EA-D1BB-40FF-B8F5-498D31C3B60B}</a:tableStyleId>
              </a:tblPr>
              <a:tblGrid>
                <a:gridCol w="533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18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000"/>
                        <a:buFont typeface="Noto Sans Symbols"/>
                        <a:buNone/>
                      </a:pPr>
                      <a:r>
                        <a:rPr lang="en-US" sz="20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10</a:t>
                      </a:r>
                      <a:endParaRPr sz="2000" b="0" i="0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675" marB="456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000"/>
                        <a:buFont typeface="Noto Sans Symbols"/>
                        <a:buNone/>
                      </a:pPr>
                      <a:r>
                        <a:rPr lang="en-US" sz="20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10</a:t>
                      </a:r>
                      <a:endParaRPr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000"/>
                        <a:buFont typeface="Noto Sans Symbols"/>
                        <a:buNone/>
                      </a:pPr>
                      <a:r>
                        <a:rPr lang="en-US" sz="20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10</a:t>
                      </a:r>
                      <a:endParaRPr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000"/>
                        <a:buFont typeface="Noto Sans Symbols"/>
                        <a:buNone/>
                      </a:pPr>
                      <a:r>
                        <a:rPr lang="en-US" sz="20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100</a:t>
                      </a:r>
                      <a:endParaRPr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000"/>
                        <a:buFont typeface="Noto Sans Symbols"/>
                        <a:buNone/>
                      </a:pPr>
                      <a:r>
                        <a:rPr lang="en-US" sz="20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100</a:t>
                      </a:r>
                      <a:endParaRPr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000"/>
                        <a:buFont typeface="Noto Sans Symbols"/>
                        <a:buNone/>
                      </a:pPr>
                      <a:r>
                        <a:rPr lang="en-US" sz="20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100</a:t>
                      </a:r>
                      <a:endParaRPr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8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000"/>
                        <a:buFont typeface="Noto Sans Symbols"/>
                        <a:buNone/>
                      </a:pPr>
                      <a:r>
                        <a:rPr lang="en-US" sz="20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10</a:t>
                      </a:r>
                      <a:endParaRPr sz="2000" b="0" i="0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675" marB="456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000"/>
                        <a:buFont typeface="Noto Sans Symbols"/>
                        <a:buNone/>
                      </a:pPr>
                      <a:r>
                        <a:rPr lang="en-US" sz="2000" b="1" i="0" u="none" strike="noStrike" cap="none">
                          <a:solidFill>
                            <a:schemeClr val="accent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10</a:t>
                      </a:r>
                      <a:endParaRPr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000"/>
                        <a:buFont typeface="Noto Sans Symbols"/>
                        <a:buNone/>
                      </a:pPr>
                      <a:r>
                        <a:rPr lang="en-US" sz="2000" b="1" i="0" u="none" strike="noStrike" cap="none">
                          <a:solidFill>
                            <a:schemeClr val="accent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10</a:t>
                      </a:r>
                      <a:endParaRPr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000"/>
                        <a:buFont typeface="Noto Sans Symbols"/>
                        <a:buNone/>
                      </a:pPr>
                      <a:r>
                        <a:rPr lang="en-US" sz="2000" b="1" i="0" u="none" strike="noStrike" cap="none">
                          <a:solidFill>
                            <a:schemeClr val="accent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100</a:t>
                      </a:r>
                      <a:endParaRPr sz="2000" b="1" i="0" u="none" strike="noStrike" cap="none" baseline="-25000">
                        <a:solidFill>
                          <a:schemeClr val="accent2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000"/>
                        <a:buFont typeface="Noto Sans Symbols"/>
                        <a:buNone/>
                      </a:pPr>
                      <a:r>
                        <a:rPr lang="en-US" sz="2000" b="1" i="0" u="none" strike="noStrike" cap="none">
                          <a:solidFill>
                            <a:schemeClr val="accent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100</a:t>
                      </a:r>
                      <a:endParaRPr sz="2000" b="1" i="0" u="none" strike="noStrike" cap="none" baseline="-25000">
                        <a:solidFill>
                          <a:schemeClr val="accent2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000"/>
                        <a:buFont typeface="Noto Sans Symbols"/>
                        <a:buNone/>
                      </a:pPr>
                      <a:r>
                        <a:rPr lang="en-US" sz="20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100</a:t>
                      </a:r>
                      <a:endParaRPr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8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000"/>
                        <a:buFont typeface="Noto Sans Symbols"/>
                        <a:buNone/>
                      </a:pPr>
                      <a:r>
                        <a:rPr lang="en-US" sz="20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10</a:t>
                      </a:r>
                      <a:endParaRPr sz="2000" b="0" i="0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000"/>
                        <a:buFont typeface="Noto Sans Symbols"/>
                        <a:buNone/>
                      </a:pPr>
                      <a:r>
                        <a:rPr lang="en-US" sz="2000" b="1" i="0" u="none" strike="noStrike" cap="none">
                          <a:solidFill>
                            <a:schemeClr val="accent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10</a:t>
                      </a:r>
                      <a:endParaRPr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000"/>
                        <a:buFont typeface="Noto Sans Symbols"/>
                        <a:buNone/>
                      </a:pPr>
                      <a:r>
                        <a:rPr lang="en-US" sz="2000" b="1" i="0" u="none" strike="noStrike" cap="none">
                          <a:solidFill>
                            <a:schemeClr val="accent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10</a:t>
                      </a:r>
                      <a:endParaRPr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000"/>
                        <a:buFont typeface="Noto Sans Symbols"/>
                        <a:buNone/>
                      </a:pPr>
                      <a:r>
                        <a:rPr lang="en-US" sz="2000" b="1" i="0" u="none" strike="noStrike" cap="none">
                          <a:solidFill>
                            <a:schemeClr val="accent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100</a:t>
                      </a:r>
                      <a:endParaRPr sz="2000" b="1" i="0" u="none" strike="noStrike" cap="none" baseline="-25000">
                        <a:solidFill>
                          <a:schemeClr val="accent2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000"/>
                        <a:buFont typeface="Noto Sans Symbols"/>
                        <a:buNone/>
                      </a:pPr>
                      <a:r>
                        <a:rPr lang="en-US" sz="2000" b="1" i="0" u="none" strike="noStrike" cap="none">
                          <a:solidFill>
                            <a:schemeClr val="accent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100</a:t>
                      </a:r>
                      <a:endParaRPr sz="2000" b="1" i="0" u="none" strike="noStrike" cap="none" baseline="-25000">
                        <a:solidFill>
                          <a:schemeClr val="accent2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000"/>
                        <a:buFont typeface="Noto Sans Symbols"/>
                        <a:buNone/>
                      </a:pPr>
                      <a:r>
                        <a:rPr lang="en-US" sz="20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100</a:t>
                      </a:r>
                      <a:endParaRPr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8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000"/>
                        <a:buFont typeface="Noto Sans Symbols"/>
                        <a:buNone/>
                      </a:pPr>
                      <a:r>
                        <a:rPr lang="en-US" sz="20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10</a:t>
                      </a:r>
                      <a:endParaRPr sz="2000" b="0" i="0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675" marB="456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000"/>
                        <a:buFont typeface="Noto Sans Symbols"/>
                        <a:buNone/>
                      </a:pPr>
                      <a:r>
                        <a:rPr lang="en-US" sz="2000" b="1" i="0" u="none" strike="noStrike" cap="none">
                          <a:solidFill>
                            <a:schemeClr val="accent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10</a:t>
                      </a:r>
                      <a:endParaRPr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000"/>
                        <a:buFont typeface="Noto Sans Symbols"/>
                        <a:buNone/>
                      </a:pPr>
                      <a:r>
                        <a:rPr lang="en-US" sz="2000" b="1" i="0" u="none" strike="noStrike" cap="none">
                          <a:solidFill>
                            <a:schemeClr val="accent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10</a:t>
                      </a:r>
                      <a:endParaRPr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000"/>
                        <a:buFont typeface="Noto Sans Symbols"/>
                        <a:buNone/>
                      </a:pPr>
                      <a:r>
                        <a:rPr lang="en-US" sz="2000" b="1" i="0" u="none" strike="noStrike" cap="none">
                          <a:solidFill>
                            <a:schemeClr val="accent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100</a:t>
                      </a:r>
                      <a:endParaRPr sz="2000" b="1" i="0" u="none" strike="noStrike" cap="none" baseline="-25000">
                        <a:solidFill>
                          <a:schemeClr val="accent2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000"/>
                        <a:buFont typeface="Noto Sans Symbols"/>
                        <a:buNone/>
                      </a:pPr>
                      <a:r>
                        <a:rPr lang="en-US" sz="2000" b="1" i="0" u="none" strike="noStrike" cap="none">
                          <a:solidFill>
                            <a:schemeClr val="accent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100</a:t>
                      </a:r>
                      <a:endParaRPr sz="2000" b="1" i="0" u="none" strike="noStrike" cap="none" baseline="-25000">
                        <a:solidFill>
                          <a:schemeClr val="accent2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000"/>
                        <a:buFont typeface="Noto Sans Symbols"/>
                        <a:buNone/>
                      </a:pPr>
                      <a:r>
                        <a:rPr lang="en-US" sz="20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100</a:t>
                      </a:r>
                      <a:endParaRPr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8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000"/>
                        <a:buFont typeface="Noto Sans Symbols"/>
                        <a:buNone/>
                      </a:pPr>
                      <a:r>
                        <a:rPr lang="en-US" sz="20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10</a:t>
                      </a:r>
                      <a:endParaRPr/>
                    </a:p>
                  </a:txBody>
                  <a:tcPr marL="91450" marR="91450" marT="45675" marB="456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F497D"/>
                        </a:buClr>
                        <a:buSzPts val="2000"/>
                        <a:buFont typeface="Noto Sans Symbols"/>
                        <a:buNone/>
                      </a:pPr>
                      <a:r>
                        <a:rPr lang="en-US" sz="20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10</a:t>
                      </a:r>
                      <a:endParaRPr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000"/>
                        <a:buFont typeface="Noto Sans Symbols"/>
                        <a:buNone/>
                      </a:pPr>
                      <a:r>
                        <a:rPr lang="en-US" sz="20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10</a:t>
                      </a:r>
                      <a:endParaRPr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000"/>
                        <a:buFont typeface="Noto Sans Symbols"/>
                        <a:buNone/>
                      </a:pPr>
                      <a:r>
                        <a:rPr lang="en-US" sz="20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100</a:t>
                      </a:r>
                      <a:endParaRPr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000"/>
                        <a:buFont typeface="Noto Sans Symbols"/>
                        <a:buNone/>
                      </a:pPr>
                      <a:r>
                        <a:rPr lang="en-US" sz="20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100</a:t>
                      </a:r>
                      <a:endParaRPr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000"/>
                        <a:buFont typeface="Noto Sans Symbols"/>
                        <a:buNone/>
                      </a:pPr>
                      <a:r>
                        <a:rPr lang="en-US" sz="20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100</a:t>
                      </a:r>
                      <a:endParaRPr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3157" name="Google Shape;3157;p109"/>
          <p:cNvGrpSpPr/>
          <p:nvPr/>
        </p:nvGrpSpPr>
        <p:grpSpPr>
          <a:xfrm>
            <a:off x="3505200" y="1066800"/>
            <a:ext cx="2286000" cy="801688"/>
            <a:chOff x="2743200" y="1266827"/>
            <a:chExt cx="3276600" cy="801682"/>
          </a:xfrm>
        </p:grpSpPr>
        <p:cxnSp>
          <p:nvCxnSpPr>
            <p:cNvPr id="3158" name="Google Shape;3158;p109"/>
            <p:cNvCxnSpPr/>
            <p:nvPr/>
          </p:nvCxnSpPr>
          <p:spPr>
            <a:xfrm>
              <a:off x="2743200" y="1676400"/>
              <a:ext cx="69215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159" name="Google Shape;3159;p109"/>
            <p:cNvSpPr/>
            <p:nvPr/>
          </p:nvSpPr>
          <p:spPr>
            <a:xfrm>
              <a:off x="3434927" y="1266827"/>
              <a:ext cx="1975062" cy="801682"/>
            </a:xfrm>
            <a:prstGeom prst="roundRect">
              <a:avLst>
                <a:gd name="adj" fmla="val 16667"/>
              </a:avLst>
            </a:prstGeom>
            <a:solidFill>
              <a:srgbClr val="FDE9D8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marL="0" marR="0" lvl="0" indent="0" algn="ctr" rtl="0">
                <a:spcBef>
                  <a:spcPts val="1000"/>
                </a:spcBef>
                <a:spcAft>
                  <a:spcPts val="0"/>
                </a:spcAft>
                <a:buNone/>
              </a:pPr>
              <a:r>
                <a:rPr lang="en-US" sz="2800" b="1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H P F</a:t>
              </a:r>
              <a:endParaRPr sz="1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cxnSp>
          <p:nvCxnSpPr>
            <p:cNvPr id="3160" name="Google Shape;3160;p109"/>
            <p:cNvCxnSpPr/>
            <p:nvPr/>
          </p:nvCxnSpPr>
          <p:spPr>
            <a:xfrm>
              <a:off x="5410200" y="1676400"/>
              <a:ext cx="60960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aphicFrame>
        <p:nvGraphicFramePr>
          <p:cNvPr id="3161" name="Google Shape;3161;p109"/>
          <p:cNvGraphicFramePr/>
          <p:nvPr/>
        </p:nvGraphicFramePr>
        <p:xfrm>
          <a:off x="5105400" y="3657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{851CF4EA-D1BB-40FF-B8F5-498D31C3B60B}</a:tableStyleId>
              </a:tblPr>
              <a:tblGrid>
                <a:gridCol w="533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18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400"/>
                        <a:buFont typeface="Noto Sans Symbols"/>
                        <a:buNone/>
                      </a:pPr>
                      <a:endParaRPr sz="2400" b="1" i="0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675" marB="456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400"/>
                        <a:buFont typeface="Noto Sans Symbols"/>
                        <a:buNone/>
                      </a:pPr>
                      <a:endParaRPr sz="2400" b="1" i="0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400"/>
                        <a:buFont typeface="Noto Sans Symbols"/>
                        <a:buNone/>
                      </a:pPr>
                      <a:endParaRPr sz="2400" b="1" i="0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400"/>
                        <a:buFont typeface="Noto Sans Symbols"/>
                        <a:buNone/>
                      </a:pPr>
                      <a:endParaRPr sz="2400" b="1" i="0" u="none" strike="noStrike" cap="none" baseline="-250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400"/>
                        <a:buFont typeface="Noto Sans Symbols"/>
                        <a:buNone/>
                      </a:pPr>
                      <a:endParaRPr sz="2400" b="1" i="0" u="none" strike="noStrike" cap="none" baseline="-250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400"/>
                        <a:buFont typeface="Noto Sans Symbols"/>
                        <a:buNone/>
                      </a:pPr>
                      <a:endParaRPr sz="2400" b="1" i="0" u="none" strike="noStrike" cap="none" baseline="-250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8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400"/>
                        <a:buFont typeface="Noto Sans Symbols"/>
                        <a:buNone/>
                      </a:pPr>
                      <a:endParaRPr sz="2400" b="1" i="0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675" marB="456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/>
                        <a:t>0</a:t>
                      </a:r>
                      <a:endParaRPr sz="2400" b="1"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/>
                        <a:t>30</a:t>
                      </a:r>
                      <a:endParaRPr sz="2400" b="1"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/>
                        <a:t>30</a:t>
                      </a:r>
                      <a:endParaRPr sz="2400" b="1"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/>
                        <a:t>0</a:t>
                      </a:r>
                      <a:endParaRPr sz="2400" b="1"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400"/>
                        <a:buFont typeface="Noto Sans Symbols"/>
                        <a:buNone/>
                      </a:pPr>
                      <a:endParaRPr sz="2400" b="1" i="0" u="none" strike="noStrike" cap="none" baseline="-250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8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400"/>
                        <a:buFont typeface="Noto Sans Symbols"/>
                        <a:buNone/>
                      </a:pPr>
                      <a:endParaRPr sz="2400" b="1" i="0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/>
                        <a:t>0</a:t>
                      </a:r>
                      <a:endParaRPr sz="2400" b="1"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/>
                        <a:t>30</a:t>
                      </a:r>
                      <a:endParaRPr sz="2400" b="1"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/>
                        <a:t>30</a:t>
                      </a:r>
                      <a:endParaRPr sz="2400" b="1"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/>
                        <a:t>0</a:t>
                      </a:r>
                      <a:endParaRPr sz="2400" b="1"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400"/>
                        <a:buFont typeface="Noto Sans Symbols"/>
                        <a:buNone/>
                      </a:pPr>
                      <a:endParaRPr sz="2400" b="1" i="0" u="none" strike="noStrike" cap="none" baseline="-250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8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400"/>
                        <a:buFont typeface="Noto Sans Symbols"/>
                        <a:buNone/>
                      </a:pPr>
                      <a:endParaRPr sz="2400" b="1" i="0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675" marB="456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/>
                        <a:t>0</a:t>
                      </a:r>
                      <a:endParaRPr sz="2400" b="1"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/>
                        <a:t>30</a:t>
                      </a:r>
                      <a:endParaRPr sz="2400" b="1"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/>
                        <a:t>30</a:t>
                      </a:r>
                      <a:endParaRPr sz="2400" b="1"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/>
                        <a:t>0</a:t>
                      </a:r>
                      <a:endParaRPr sz="2400" b="1"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9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400"/>
                        <a:buFont typeface="Noto Sans Symbols"/>
                        <a:buNone/>
                      </a:pPr>
                      <a:endParaRPr sz="2400" b="1" i="0" u="none" strike="noStrike" cap="none" baseline="-250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8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400"/>
                        <a:buFont typeface="Noto Sans Symbols"/>
                        <a:buNone/>
                      </a:pPr>
                      <a:endParaRPr sz="2400" b="1" i="0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675" marB="456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400"/>
                        <a:buFont typeface="Noto Sans Symbols"/>
                        <a:buNone/>
                      </a:pPr>
                      <a:endParaRPr sz="2400" b="1" i="0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400"/>
                        <a:buFont typeface="Noto Sans Symbols"/>
                        <a:buNone/>
                      </a:pPr>
                      <a:endParaRPr sz="2400" b="1" i="0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400"/>
                        <a:buFont typeface="Noto Sans Symbols"/>
                        <a:buNone/>
                      </a:pPr>
                      <a:endParaRPr sz="2400" b="1" i="0" u="none" strike="noStrike" cap="none" baseline="-250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400"/>
                        <a:buFont typeface="Noto Sans Symbols"/>
                        <a:buNone/>
                      </a:pPr>
                      <a:endParaRPr sz="2400" b="1" i="0" u="none" strike="noStrike" cap="none" baseline="-250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400"/>
                        <a:buFont typeface="Noto Sans Symbols"/>
                        <a:buNone/>
                      </a:pPr>
                      <a:endParaRPr sz="2400" b="1" i="0" u="none" strike="noStrike" cap="none" baseline="-250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162" name="Google Shape;3162;p109"/>
          <p:cNvSpPr/>
          <p:nvPr/>
        </p:nvSpPr>
        <p:spPr>
          <a:xfrm rot="5400000">
            <a:off x="1600200" y="2819400"/>
            <a:ext cx="685800" cy="6858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2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63" name="Google Shape;3163;p109"/>
          <p:cNvSpPr/>
          <p:nvPr/>
        </p:nvSpPr>
        <p:spPr>
          <a:xfrm rot="-5400000">
            <a:off x="6934200" y="2819400"/>
            <a:ext cx="685800" cy="6858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2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3164" name="Google Shape;3164;p109"/>
          <p:cNvGraphicFramePr/>
          <p:nvPr/>
        </p:nvGraphicFramePr>
        <p:xfrm>
          <a:off x="4240213" y="24844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{851CF4EA-D1BB-40FF-B8F5-498D31C3B60B}</a:tableStyleId>
              </a:tblPr>
              <a:tblGrid>
                <a:gridCol w="470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0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34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56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-1</a:t>
                      </a:r>
                      <a:endParaRPr sz="1800"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-1</a:t>
                      </a:r>
                      <a:endParaRPr sz="1800"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-1</a:t>
                      </a:r>
                      <a:endParaRPr sz="1800"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6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-1</a:t>
                      </a:r>
                      <a:endParaRPr sz="1800"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8</a:t>
                      </a:r>
                      <a:endParaRPr sz="1800"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-1</a:t>
                      </a:r>
                      <a:endParaRPr sz="1800"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6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-1</a:t>
                      </a:r>
                      <a:endParaRPr sz="1800"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-1</a:t>
                      </a:r>
                      <a:endParaRPr sz="1800"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-1</a:t>
                      </a:r>
                      <a:endParaRPr sz="1800"/>
                    </a:p>
                  </a:txBody>
                  <a:tcPr marL="91450" marR="91450" marT="45675" marB="45675" anchor="ctr" anchorCtr="1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165" name="Google Shape;3165;p109"/>
          <p:cNvSpPr/>
          <p:nvPr/>
        </p:nvSpPr>
        <p:spPr>
          <a:xfrm>
            <a:off x="3379788" y="2738438"/>
            <a:ext cx="811212" cy="461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W=</a:t>
            </a:r>
            <a:r>
              <a:rPr lang="en-US" sz="2400" b="1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 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166" name="Google Shape;3166;p10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33800" y="2519363"/>
            <a:ext cx="482600" cy="376237"/>
          </a:xfrm>
          <a:prstGeom prst="rect">
            <a:avLst/>
          </a:prstGeom>
          <a:noFill/>
          <a:ln>
            <a:noFill/>
          </a:ln>
        </p:spPr>
      </p:pic>
      <p:sp>
        <p:nvSpPr>
          <p:cNvPr id="3167" name="Google Shape;3167;p109"/>
          <p:cNvSpPr/>
          <p:nvPr/>
        </p:nvSpPr>
        <p:spPr>
          <a:xfrm rot="5400000">
            <a:off x="4495800" y="1905000"/>
            <a:ext cx="381000" cy="381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2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72" name="Google Shape;3172;p110"/>
          <p:cNvGrpSpPr/>
          <p:nvPr/>
        </p:nvGrpSpPr>
        <p:grpSpPr>
          <a:xfrm>
            <a:off x="0" y="6343650"/>
            <a:ext cx="9448800" cy="557213"/>
            <a:chOff x="0" y="6343564"/>
            <a:chExt cx="9448800" cy="557212"/>
          </a:xfrm>
        </p:grpSpPr>
        <p:grpSp>
          <p:nvGrpSpPr>
            <p:cNvPr id="3173" name="Google Shape;3173;p110"/>
            <p:cNvGrpSpPr/>
            <p:nvPr/>
          </p:nvGrpSpPr>
          <p:grpSpPr>
            <a:xfrm>
              <a:off x="0" y="6392863"/>
              <a:ext cx="9144000" cy="465137"/>
              <a:chOff x="0" y="6392863"/>
              <a:chExt cx="9144000" cy="465137"/>
            </a:xfrm>
          </p:grpSpPr>
          <p:sp>
            <p:nvSpPr>
              <p:cNvPr id="3174" name="Google Shape;3174;p110"/>
              <p:cNvSpPr txBox="1"/>
              <p:nvPr/>
            </p:nvSpPr>
            <p:spPr>
              <a:xfrm>
                <a:off x="0" y="6392863"/>
                <a:ext cx="9144000" cy="465137"/>
              </a:xfrm>
              <a:prstGeom prst="rect">
                <a:avLst/>
              </a:prstGeom>
              <a:solidFill>
                <a:srgbClr val="C0504D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200" b="1">
                    <a:solidFill>
                      <a:srgbClr val="FF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</a:t>
                </a:r>
                <a:endParaRPr sz="4400">
                  <a:solidFill>
                    <a:srgbClr val="FF0000"/>
                  </a:solidFill>
                  <a:latin typeface="Verdana"/>
                  <a:ea typeface="Verdana"/>
                  <a:cs typeface="Verdana"/>
                  <a:sym typeface="Verdana"/>
                </a:endParaRPr>
              </a:p>
            </p:txBody>
          </p:sp>
          <p:sp>
            <p:nvSpPr>
              <p:cNvPr id="3175" name="Google Shape;3175;p110"/>
              <p:cNvSpPr/>
              <p:nvPr/>
            </p:nvSpPr>
            <p:spPr>
              <a:xfrm>
                <a:off x="76200" y="6410412"/>
                <a:ext cx="1921169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b="1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Kiran TALELE </a:t>
                </a:r>
                <a:endParaRPr/>
              </a:p>
            </p:txBody>
          </p:sp>
        </p:grpSp>
        <p:sp>
          <p:nvSpPr>
            <p:cNvPr id="3176" name="Google Shape;3176;p110"/>
            <p:cNvSpPr txBox="1"/>
            <p:nvPr/>
          </p:nvSpPr>
          <p:spPr>
            <a:xfrm>
              <a:off x="8610600" y="6343564"/>
              <a:ext cx="838200" cy="5572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fld id="{00000000-1234-1234-1234-123412341234}" type="slidenum">
                <a:rPr lang="en-US" sz="2800" b="1">
                  <a:solidFill>
                    <a:srgbClr val="FFFF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98</a:t>
              </a:fld>
              <a:r>
                <a:rPr lang="en-US" sz="2400" b="1">
                  <a:solidFill>
                    <a:srgbClr val="C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endParaRPr sz="2800" b="1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3177" name="Google Shape;3177;p110"/>
          <p:cNvSpPr/>
          <p:nvPr/>
        </p:nvSpPr>
        <p:spPr>
          <a:xfrm>
            <a:off x="182563" y="417513"/>
            <a:ext cx="6980237" cy="52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C00000"/>
                </a:solidFill>
                <a:latin typeface="Cambria"/>
                <a:ea typeface="Cambria"/>
                <a:cs typeface="Cambria"/>
                <a:sym typeface="Cambria"/>
              </a:rPr>
              <a:t>NOTE :</a:t>
            </a:r>
            <a:endParaRPr/>
          </a:p>
        </p:txBody>
      </p:sp>
      <p:sp>
        <p:nvSpPr>
          <p:cNvPr id="3178" name="Google Shape;3178;p110"/>
          <p:cNvSpPr/>
          <p:nvPr/>
        </p:nvSpPr>
        <p:spPr>
          <a:xfrm>
            <a:off x="228600" y="1381125"/>
            <a:ext cx="8763000" cy="52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0000FF"/>
                </a:solidFill>
                <a:latin typeface="Cambria"/>
                <a:ea typeface="Cambria"/>
                <a:cs typeface="Cambria"/>
                <a:sym typeface="Cambria"/>
              </a:rPr>
              <a:t>Original Image  =  LPF  Image  +  HPF Image</a:t>
            </a:r>
            <a:endParaRPr/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4" name="Google Shape;3184;p111"/>
          <p:cNvSpPr/>
          <p:nvPr/>
        </p:nvSpPr>
        <p:spPr>
          <a:xfrm>
            <a:off x="228600" y="76200"/>
            <a:ext cx="4427538" cy="52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974806"/>
                </a:solidFill>
                <a:latin typeface="Book Antiqua"/>
                <a:ea typeface="Book Antiqua"/>
                <a:cs typeface="Book Antiqua"/>
                <a:sym typeface="Book Antiqua"/>
              </a:rPr>
              <a:t>Derivation of HPF Mask</a:t>
            </a:r>
            <a:endParaRPr sz="2400" b="1">
              <a:solidFill>
                <a:srgbClr val="97480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3185" name="Google Shape;3185;p111"/>
          <p:cNvCxnSpPr/>
          <p:nvPr/>
        </p:nvCxnSpPr>
        <p:spPr>
          <a:xfrm>
            <a:off x="2743200" y="2438400"/>
            <a:ext cx="69215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186" name="Google Shape;3186;p111"/>
          <p:cNvSpPr/>
          <p:nvPr/>
        </p:nvSpPr>
        <p:spPr>
          <a:xfrm>
            <a:off x="3435350" y="2057400"/>
            <a:ext cx="1974850" cy="801688"/>
          </a:xfrm>
          <a:prstGeom prst="roundRect">
            <a:avLst>
              <a:gd name="adj" fmla="val 16667"/>
            </a:avLst>
          </a:prstGeom>
          <a:solidFill>
            <a:srgbClr val="FDE9D8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 P F</a:t>
            </a:r>
            <a:endParaRPr sz="12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3187" name="Google Shape;3187;p111"/>
          <p:cNvCxnSpPr/>
          <p:nvPr/>
        </p:nvCxnSpPr>
        <p:spPr>
          <a:xfrm>
            <a:off x="5410200" y="2438400"/>
            <a:ext cx="433388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graphicFrame>
        <p:nvGraphicFramePr>
          <p:cNvPr id="3188" name="Google Shape;3188;p111"/>
          <p:cNvGraphicFramePr/>
          <p:nvPr/>
        </p:nvGraphicFramePr>
        <p:xfrm>
          <a:off x="912813" y="20272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{851CF4EA-D1BB-40FF-B8F5-498D31C3B60B}</a:tableStyleId>
              </a:tblPr>
              <a:tblGrid>
                <a:gridCol w="573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4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5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180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Z</a:t>
                      </a:r>
                      <a:r>
                        <a:rPr lang="en-US" sz="2800" b="0" i="0" u="none" strike="noStrike" cap="none" baseline="-25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sz="2800" b="0" i="0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675" marB="456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Z</a:t>
                      </a:r>
                      <a:r>
                        <a:rPr lang="en-US" sz="2800" b="0" i="0" u="none" strike="noStrike" cap="none" baseline="-25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endParaRPr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Z</a:t>
                      </a:r>
                      <a:r>
                        <a:rPr lang="en-US" sz="2800" b="0" i="0" u="none" strike="noStrike" cap="none" baseline="-25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</a:t>
                      </a:r>
                      <a:endParaRPr sz="2800" b="0" i="0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80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Z</a:t>
                      </a:r>
                      <a:r>
                        <a:rPr lang="en-US" sz="2800" b="0" i="0" u="none" strike="noStrike" cap="none" baseline="-25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</a:t>
                      </a:r>
                      <a:endParaRPr sz="2800" b="0" i="0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Z</a:t>
                      </a:r>
                      <a:r>
                        <a:rPr lang="en-US" sz="2800" b="0" i="0" u="none" strike="noStrike" cap="none" baseline="-25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</a:t>
                      </a:r>
                      <a:endParaRPr sz="2800" b="0" i="0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Z</a:t>
                      </a:r>
                      <a:r>
                        <a:rPr lang="en-US" sz="2800" b="0" i="0" u="none" strike="noStrike" cap="none" baseline="-25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6</a:t>
                      </a:r>
                      <a:endParaRPr sz="2800" b="0" i="0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80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Z</a:t>
                      </a:r>
                      <a:r>
                        <a:rPr lang="en-US" sz="2800" b="0" i="0" u="none" strike="noStrike" cap="none" baseline="-25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7</a:t>
                      </a:r>
                      <a:endParaRPr sz="2800" b="0" i="0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675" marB="456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Z</a:t>
                      </a:r>
                      <a:r>
                        <a:rPr lang="en-US" sz="2800" b="0" i="0" u="none" strike="noStrike" cap="none" baseline="-25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8</a:t>
                      </a:r>
                      <a:endParaRPr sz="2800" b="0" i="0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r>
                        <a:rPr lang="en-US" sz="28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Z</a:t>
                      </a:r>
                      <a:r>
                        <a:rPr lang="en-US" sz="2800" b="0" i="0" u="none" strike="noStrike" cap="none" baseline="-25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9</a:t>
                      </a:r>
                      <a:endParaRPr sz="2800" b="0" i="0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189" name="Google Shape;3189;p111"/>
          <p:cNvGraphicFramePr/>
          <p:nvPr/>
        </p:nvGraphicFramePr>
        <p:xfrm>
          <a:off x="6553200" y="20272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{851CF4EA-D1BB-40FF-B8F5-498D31C3B60B}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443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082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180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endParaRPr sz="2800" b="0" i="0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675" marB="456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endParaRPr sz="2800" b="0" i="0" u="none" strike="noStrike" cap="none" baseline="-250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endParaRPr sz="2800" b="0" i="0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80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endParaRPr sz="2800" b="0" i="0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200"/>
                        <a:buFont typeface="Noto Sans Symbols"/>
                        <a:buNone/>
                      </a:pPr>
                      <a:r>
                        <a:rPr lang="en-US" sz="2200" b="1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 A(x,y)</a:t>
                      </a:r>
                      <a:endParaRPr/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endParaRPr sz="2800" b="0" i="0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80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endParaRPr sz="2800" b="0" i="0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675" marB="456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endParaRPr sz="2800" b="0" i="0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800"/>
                        <a:buFont typeface="Noto Sans Symbols"/>
                        <a:buNone/>
                      </a:pPr>
                      <a:endParaRPr sz="2800" b="0" i="0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675" marB="45675">
                    <a:lnL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3190" name="Google Shape;3190;p111"/>
          <p:cNvGrpSpPr/>
          <p:nvPr/>
        </p:nvGrpSpPr>
        <p:grpSpPr>
          <a:xfrm>
            <a:off x="0" y="6376988"/>
            <a:ext cx="9296400" cy="557212"/>
            <a:chOff x="0" y="6376988"/>
            <a:chExt cx="9296400" cy="557212"/>
          </a:xfrm>
        </p:grpSpPr>
        <p:grpSp>
          <p:nvGrpSpPr>
            <p:cNvPr id="3191" name="Google Shape;3191;p111"/>
            <p:cNvGrpSpPr/>
            <p:nvPr/>
          </p:nvGrpSpPr>
          <p:grpSpPr>
            <a:xfrm>
              <a:off x="0" y="6392863"/>
              <a:ext cx="9144000" cy="465137"/>
              <a:chOff x="0" y="6392863"/>
              <a:chExt cx="9144000" cy="465137"/>
            </a:xfrm>
          </p:grpSpPr>
          <p:sp>
            <p:nvSpPr>
              <p:cNvPr id="3192" name="Google Shape;3192;p111"/>
              <p:cNvSpPr txBox="1"/>
              <p:nvPr/>
            </p:nvSpPr>
            <p:spPr>
              <a:xfrm>
                <a:off x="0" y="6392863"/>
                <a:ext cx="9144000" cy="465137"/>
              </a:xfrm>
              <a:prstGeom prst="rect">
                <a:avLst/>
              </a:prstGeom>
              <a:solidFill>
                <a:srgbClr val="C0504D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200" b="1">
                    <a:solidFill>
                      <a:srgbClr val="FF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</a:t>
                </a:r>
                <a:endParaRPr sz="4400">
                  <a:solidFill>
                    <a:srgbClr val="FF0000"/>
                  </a:solidFill>
                  <a:latin typeface="Verdana"/>
                  <a:ea typeface="Verdana"/>
                  <a:cs typeface="Verdana"/>
                  <a:sym typeface="Verdana"/>
                </a:endParaRPr>
              </a:p>
            </p:txBody>
          </p:sp>
          <p:sp>
            <p:nvSpPr>
              <p:cNvPr id="3193" name="Google Shape;3193;p111"/>
              <p:cNvSpPr/>
              <p:nvPr/>
            </p:nvSpPr>
            <p:spPr>
              <a:xfrm>
                <a:off x="76200" y="6410412"/>
                <a:ext cx="1921169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b="1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Kiran TALELE </a:t>
                </a:r>
                <a:endParaRPr/>
              </a:p>
            </p:txBody>
          </p:sp>
        </p:grpSp>
        <p:sp>
          <p:nvSpPr>
            <p:cNvPr id="3194" name="Google Shape;3194;p111"/>
            <p:cNvSpPr txBox="1"/>
            <p:nvPr/>
          </p:nvSpPr>
          <p:spPr>
            <a:xfrm>
              <a:off x="8686800" y="6376988"/>
              <a:ext cx="609600" cy="5572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fld id="{00000000-1234-1234-1234-123412341234}" type="slidenum">
                <a:rPr lang="en-US" sz="2800" b="1">
                  <a:solidFill>
                    <a:srgbClr val="FFFF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99</a:t>
              </a:fld>
              <a:r>
                <a:rPr lang="en-US" sz="2400" b="1">
                  <a:solidFill>
                    <a:srgbClr val="C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endParaRPr sz="2800" b="1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3195" name="Google Shape;3195;p111"/>
          <p:cNvSpPr txBox="1"/>
          <p:nvPr/>
        </p:nvSpPr>
        <p:spPr>
          <a:xfrm>
            <a:off x="11563350" y="6065838"/>
            <a:ext cx="184150" cy="461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96" name="Google Shape;3196;p111"/>
          <p:cNvSpPr/>
          <p:nvPr/>
        </p:nvSpPr>
        <p:spPr>
          <a:xfrm>
            <a:off x="228600" y="750888"/>
            <a:ext cx="8534400" cy="1154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Consider a Digital Image F and HPF Mask w as shown in figure below,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     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97" name="Google Shape;3197;p111"/>
          <p:cNvSpPr/>
          <p:nvPr/>
        </p:nvSpPr>
        <p:spPr>
          <a:xfrm>
            <a:off x="152400" y="4945063"/>
            <a:ext cx="9144000" cy="708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The response of HPF mask at A(x,y) position is given by,</a:t>
            </a:r>
            <a:endParaRPr/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     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98" name="Google Shape;3198;p111"/>
          <p:cNvSpPr/>
          <p:nvPr/>
        </p:nvSpPr>
        <p:spPr>
          <a:xfrm>
            <a:off x="228600" y="5554663"/>
            <a:ext cx="8534400" cy="769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A(x,y) = </a:t>
            </a:r>
            <a:r>
              <a:rPr lang="en-US" sz="1200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 </a:t>
            </a:r>
            <a:r>
              <a:rPr lang="en-US" sz="3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z</a:t>
            </a:r>
            <a:r>
              <a:rPr lang="en-US" sz="3200" b="1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 </a:t>
            </a:r>
            <a:r>
              <a:rPr lang="en-US" sz="3200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</a:t>
            </a:r>
            <a:r>
              <a:rPr lang="en-US" sz="3200" b="1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 </a:t>
            </a:r>
            <a:r>
              <a:rPr lang="en-US" sz="3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 z</a:t>
            </a:r>
            <a:r>
              <a:rPr lang="en-US" sz="3200" b="1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 </a:t>
            </a:r>
            <a:r>
              <a:rPr lang="en-US" sz="3200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</a:t>
            </a:r>
            <a:r>
              <a:rPr lang="en-US" sz="3200" b="1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 </a:t>
            </a:r>
            <a:r>
              <a:rPr lang="en-US" sz="3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 z</a:t>
            </a:r>
            <a:r>
              <a:rPr lang="en-US" sz="3200" b="1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 </a:t>
            </a:r>
            <a:r>
              <a:rPr lang="en-US" sz="3200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</a:t>
            </a:r>
            <a:r>
              <a:rPr lang="en-US" sz="3200" b="1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 </a:t>
            </a:r>
            <a:r>
              <a:rPr lang="en-US" sz="3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 … + z</a:t>
            </a:r>
            <a:r>
              <a:rPr lang="en-US" sz="3200" b="1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9 </a:t>
            </a:r>
            <a:r>
              <a:rPr lang="en-US" sz="3200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</a:t>
            </a:r>
            <a:r>
              <a:rPr lang="en-US" sz="3200" b="1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9    </a:t>
            </a:r>
            <a:r>
              <a:rPr lang="en-US" sz="3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……(I)</a:t>
            </a:r>
            <a:endParaRPr sz="32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    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99" name="Google Shape;3199;p111"/>
          <p:cNvSpPr/>
          <p:nvPr/>
        </p:nvSpPr>
        <p:spPr>
          <a:xfrm>
            <a:off x="4267200" y="2819400"/>
            <a:ext cx="457200" cy="381000"/>
          </a:xfrm>
          <a:prstGeom prst="downArrow">
            <a:avLst>
              <a:gd name="adj1" fmla="val 50000"/>
              <a:gd name="adj2" fmla="val 25759"/>
            </a:avLst>
          </a:prstGeom>
          <a:solidFill>
            <a:schemeClr val="accent2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0" name="Google Shape;3200;p111"/>
          <p:cNvSpPr txBox="1"/>
          <p:nvPr/>
        </p:nvSpPr>
        <p:spPr>
          <a:xfrm rot="5400000">
            <a:off x="4329835" y="2871065"/>
            <a:ext cx="331929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201" name="Google Shape;3201;p1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19400" y="3352800"/>
            <a:ext cx="3176588" cy="1476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7348</Words>
  <Application>Microsoft Office PowerPoint</Application>
  <PresentationFormat>On-screen Show (4:3)</PresentationFormat>
  <Paragraphs>3171</Paragraphs>
  <Slides>108</Slides>
  <Notes>108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108</vt:i4>
      </vt:variant>
    </vt:vector>
  </HeadingPairs>
  <TitlesOfParts>
    <vt:vector size="118" baseType="lpstr">
      <vt:lpstr>Noto Sans Symbols</vt:lpstr>
      <vt:lpstr>Book Antiqua</vt:lpstr>
      <vt:lpstr>Arial</vt:lpstr>
      <vt:lpstr>Cambria</vt:lpstr>
      <vt:lpstr>Times New Roman</vt:lpstr>
      <vt:lpstr>Calibri</vt:lpstr>
      <vt:lpstr>Verdana</vt:lpstr>
      <vt:lpstr>Aharoni</vt:lpstr>
      <vt:lpstr>Merriweather Sans</vt:lpstr>
      <vt:lpstr>Office Theme</vt:lpstr>
      <vt:lpstr>PowerPoint Presentation</vt:lpstr>
      <vt:lpstr>PowerPoint Presentation</vt:lpstr>
      <vt:lpstr>PowerPoint Presentation</vt:lpstr>
      <vt:lpstr>PowerPoint Presentation</vt:lpstr>
      <vt:lpstr>Spatial Filtering</vt:lpstr>
      <vt:lpstr>Spatial Filtering</vt:lpstr>
      <vt:lpstr>PowerPoint Presentation</vt:lpstr>
      <vt:lpstr> [ I ]  Smoothing Linear Filters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[II]  Smoothing Non-Linear Filters            [ also called as ordered statistic filters]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[ III ]  Sharpening  First Order Derivative filters             [also called as Gradient Filters]    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[IV]  Second Order Derivative filters           Eg. Laplacian Filter,  HPF  and  High Boost Filter    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High Boost Filter (HBF) Image is obtained by adding HPF image with the original Image.</vt:lpstr>
      <vt:lpstr>PowerPoint Presentation</vt:lpstr>
      <vt:lpstr>PowerPoint Presentation</vt:lpstr>
      <vt:lpstr>Dr. Kiran TALELE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Adwait Purao</cp:lastModifiedBy>
  <cp:revision>1</cp:revision>
  <dcterms:modified xsi:type="dcterms:W3CDTF">2024-03-05T03:59:39Z</dcterms:modified>
</cp:coreProperties>
</file>